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325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327" r:id="rId12"/>
    <p:sldId id="267" r:id="rId13"/>
    <p:sldId id="268" r:id="rId14"/>
    <p:sldId id="333" r:id="rId15"/>
    <p:sldId id="332" r:id="rId16"/>
    <p:sldId id="279" r:id="rId17"/>
    <p:sldId id="280" r:id="rId18"/>
    <p:sldId id="281" r:id="rId19"/>
    <p:sldId id="335" r:id="rId20"/>
    <p:sldId id="334" r:id="rId21"/>
    <p:sldId id="308" r:id="rId22"/>
    <p:sldId id="344" r:id="rId23"/>
    <p:sldId id="345" r:id="rId24"/>
    <p:sldId id="346" r:id="rId25"/>
    <p:sldId id="347" r:id="rId26"/>
    <p:sldId id="293" r:id="rId27"/>
    <p:sldId id="358" r:id="rId28"/>
    <p:sldId id="266" r:id="rId29"/>
    <p:sldId id="350" r:id="rId30"/>
    <p:sldId id="362" r:id="rId31"/>
    <p:sldId id="361" r:id="rId32"/>
    <p:sldId id="282" r:id="rId33"/>
    <p:sldId id="283" r:id="rId34"/>
    <p:sldId id="291" r:id="rId35"/>
    <p:sldId id="349" r:id="rId36"/>
    <p:sldId id="363" r:id="rId37"/>
    <p:sldId id="364" r:id="rId38"/>
    <p:sldId id="365" r:id="rId39"/>
    <p:sldId id="366" r:id="rId40"/>
    <p:sldId id="367" r:id="rId4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380"/>
    <p:restoredTop sz="94298"/>
  </p:normalViewPr>
  <p:slideViewPr>
    <p:cSldViewPr snapToGrid="0" snapToObjects="1">
      <p:cViewPr varScale="1">
        <p:scale>
          <a:sx n="110" d="100"/>
          <a:sy n="110" d="100"/>
        </p:scale>
        <p:origin x="1232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g>
</file>

<file path=ppt/media/image10.jpg>
</file>

<file path=ppt/media/image11.tiff>
</file>

<file path=ppt/media/image12.jp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png>
</file>

<file path=ppt/media/image23.jpg>
</file>

<file path=ppt/media/image24.jpg>
</file>

<file path=ppt/media/image25.png>
</file>

<file path=ppt/media/image26.jpg>
</file>

<file path=ppt/media/image27.png>
</file>

<file path=ppt/media/image28.jpg>
</file>

<file path=ppt/media/image3.gif>
</file>

<file path=ppt/media/image4.jpg>
</file>

<file path=ppt/media/image5.jp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D3A7F8-4E47-9C4C-96AE-ADC25775DA88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FB25C6-85D7-FD4B-A264-29F0AC024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852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40187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15081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81051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19333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22860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20767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69541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41670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80306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boy (on the upper right corner) wants to put his plant in the group garden, </a:t>
            </a:r>
          </a:p>
          <a:p>
            <a:r>
              <a:rPr lang="en-US" dirty="0"/>
              <a:t>but a rabbit comes to eat his plant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FB25C6-85D7-FD4B-A264-29F0AC024C7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1516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3D116A-9979-F34C-A151-E3FBFFDDEF1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247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70802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3D116A-9979-F34C-A151-E3FBFFDDEF1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6651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3D116A-9979-F34C-A151-E3FBFFDDEF1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2763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3D116A-9979-F34C-A151-E3FBFFDDEF1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621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3D116A-9979-F34C-A151-E3FBFFDDEF11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8335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3D116A-9979-F34C-A151-E3FBFFDDEF11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7106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3D116A-9979-F34C-A151-E3FBFFDDEF1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369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3D116A-9979-F34C-A151-E3FBFFDDEF1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908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9277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9765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45368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16840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30157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1356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C3D116A-9979-F34C-A151-E3FBFFDDEF1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1080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F5FDD-D6D0-534C-AC0D-5E09C2403193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220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F5FDD-D6D0-534C-AC0D-5E09C2403193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964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F5FDD-D6D0-534C-AC0D-5E09C2403193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822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F5FDD-D6D0-534C-AC0D-5E09C2403193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740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F5FDD-D6D0-534C-AC0D-5E09C2403193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823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F5FDD-D6D0-534C-AC0D-5E09C2403193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592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F5FDD-D6D0-534C-AC0D-5E09C2403193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31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F5FDD-D6D0-534C-AC0D-5E09C2403193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639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F5FDD-D6D0-534C-AC0D-5E09C2403193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534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F5FDD-D6D0-534C-AC0D-5E09C2403193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915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F5FDD-D6D0-534C-AC0D-5E09C2403193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369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1F5FDD-D6D0-534C-AC0D-5E09C2403193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3EA4-49BB-494F-8067-ED2C4F7A8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15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gif"/><Relationship Id="rId5" Type="http://schemas.openxmlformats.org/officeDocument/2006/relationships/image" Target="../media/image2.jpg"/><Relationship Id="rId4" Type="http://schemas.openxmlformats.org/officeDocument/2006/relationships/slide" Target="slide3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slide" Target="slide11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13.png"/><Relationship Id="rId3" Type="http://schemas.openxmlformats.org/officeDocument/2006/relationships/image" Target="../media/image5.jpg"/><Relationship Id="rId7" Type="http://schemas.openxmlformats.org/officeDocument/2006/relationships/image" Target="../media/image6.png"/><Relationship Id="rId12" Type="http://schemas.microsoft.com/office/2007/relationships/hdphoto" Target="../media/hdphoto3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11" Type="http://schemas.openxmlformats.org/officeDocument/2006/relationships/image" Target="../media/image8.png"/><Relationship Id="rId5" Type="http://schemas.openxmlformats.org/officeDocument/2006/relationships/image" Target="../media/image3.gif"/><Relationship Id="rId10" Type="http://schemas.microsoft.com/office/2007/relationships/hdphoto" Target="../media/hdphoto2.wdp"/><Relationship Id="rId4" Type="http://schemas.openxmlformats.org/officeDocument/2006/relationships/image" Target="../media/image2.jpg"/><Relationship Id="rId9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1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17.xml"/><Relationship Id="rId5" Type="http://schemas.openxmlformats.org/officeDocument/2006/relationships/image" Target="../media/image15.jpg"/><Relationship Id="rId4" Type="http://schemas.openxmlformats.org/officeDocument/2006/relationships/slide" Target="slide1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5.jpg"/><Relationship Id="rId7" Type="http://schemas.openxmlformats.org/officeDocument/2006/relationships/image" Target="../media/image1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jpg"/><Relationship Id="rId5" Type="http://schemas.openxmlformats.org/officeDocument/2006/relationships/slide" Target="slide18.xml"/><Relationship Id="rId4" Type="http://schemas.openxmlformats.org/officeDocument/2006/relationships/slide" Target="slide16.xml"/><Relationship Id="rId9" Type="http://schemas.openxmlformats.org/officeDocument/2006/relationships/image" Target="../media/image16.jpg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5.jpg"/><Relationship Id="rId7" Type="http://schemas.openxmlformats.org/officeDocument/2006/relationships/image" Target="../media/image7.png"/><Relationship Id="rId12" Type="http://schemas.microsoft.com/office/2007/relationships/hdphoto" Target="../media/hdphoto1.wdp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11" Type="http://schemas.openxmlformats.org/officeDocument/2006/relationships/image" Target="../media/image6.png"/><Relationship Id="rId5" Type="http://schemas.openxmlformats.org/officeDocument/2006/relationships/image" Target="../media/image3.gif"/><Relationship Id="rId10" Type="http://schemas.microsoft.com/office/2007/relationships/hdphoto" Target="../media/hdphoto3.wdp"/><Relationship Id="rId4" Type="http://schemas.openxmlformats.org/officeDocument/2006/relationships/image" Target="../media/image2.jpg"/><Relationship Id="rId9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6.png"/><Relationship Id="rId7" Type="http://schemas.openxmlformats.org/officeDocument/2006/relationships/slide" Target="slide17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jpg"/><Relationship Id="rId5" Type="http://schemas.openxmlformats.org/officeDocument/2006/relationships/slide" Target="slide16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6.png"/><Relationship Id="rId7" Type="http://schemas.openxmlformats.org/officeDocument/2006/relationships/image" Target="../media/image1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slide" Target="slide18.xml"/><Relationship Id="rId5" Type="http://schemas.openxmlformats.org/officeDocument/2006/relationships/slide" Target="slide11.xml"/><Relationship Id="rId10" Type="http://schemas.openxmlformats.org/officeDocument/2006/relationships/image" Target="../media/image16.jpg"/><Relationship Id="rId4" Type="http://schemas.microsoft.com/office/2007/relationships/hdphoto" Target="../media/hdphoto1.wdp"/><Relationship Id="rId9" Type="http://schemas.openxmlformats.org/officeDocument/2006/relationships/image" Target="../media/image18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jpg"/><Relationship Id="rId4" Type="http://schemas.openxmlformats.org/officeDocument/2006/relationships/slide" Target="slide23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g"/><Relationship Id="rId3" Type="http://schemas.openxmlformats.org/officeDocument/2006/relationships/image" Target="../media/image20.jpg"/><Relationship Id="rId7" Type="http://schemas.openxmlformats.org/officeDocument/2006/relationships/image" Target="../media/image23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Relationship Id="rId6" Type="http://schemas.microsoft.com/office/2007/relationships/hdphoto" Target="../media/hdphoto5.wdp"/><Relationship Id="rId5" Type="http://schemas.openxmlformats.org/officeDocument/2006/relationships/image" Target="../media/image22.png"/><Relationship Id="rId4" Type="http://schemas.openxmlformats.org/officeDocument/2006/relationships/image" Target="../media/image21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jpg"/><Relationship Id="rId5" Type="http://schemas.microsoft.com/office/2007/relationships/hdphoto" Target="../media/hdphoto6.wdp"/><Relationship Id="rId4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8" Type="http://schemas.microsoft.com/office/2007/relationships/hdphoto" Target="../media/hdphoto7.wdp"/><Relationship Id="rId3" Type="http://schemas.openxmlformats.org/officeDocument/2006/relationships/image" Target="../media/image19.jpg"/><Relationship Id="rId7" Type="http://schemas.openxmlformats.org/officeDocument/2006/relationships/image" Target="../media/image25.pn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Relationship Id="rId6" Type="http://schemas.microsoft.com/office/2007/relationships/hdphoto" Target="../media/hdphoto5.wdp"/><Relationship Id="rId5" Type="http://schemas.openxmlformats.org/officeDocument/2006/relationships/image" Target="../media/image22.png"/><Relationship Id="rId10" Type="http://schemas.openxmlformats.org/officeDocument/2006/relationships/image" Target="../media/image24.jpg"/><Relationship Id="rId4" Type="http://schemas.openxmlformats.org/officeDocument/2006/relationships/image" Target="../media/image21.jpg"/><Relationship Id="rId9" Type="http://schemas.openxmlformats.org/officeDocument/2006/relationships/image" Target="../media/image23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g"/><Relationship Id="rId3" Type="http://schemas.openxmlformats.org/officeDocument/2006/relationships/image" Target="../media/image21.jpg"/><Relationship Id="rId7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jpg"/><Relationship Id="rId5" Type="http://schemas.microsoft.com/office/2007/relationships/hdphoto" Target="../media/hdphoto5.wdp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g"/><Relationship Id="rId3" Type="http://schemas.openxmlformats.org/officeDocument/2006/relationships/image" Target="../media/image20.jpg"/><Relationship Id="rId7" Type="http://schemas.microsoft.com/office/2007/relationships/hdphoto" Target="../media/hdphoto5.wdp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jpg"/><Relationship Id="rId4" Type="http://schemas.openxmlformats.org/officeDocument/2006/relationships/image" Target="../media/image19.jpg"/><Relationship Id="rId9" Type="http://schemas.openxmlformats.org/officeDocument/2006/relationships/image" Target="../media/image24.jp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3" Type="http://schemas.microsoft.com/office/2007/relationships/hdphoto" Target="../media/hdphoto5.wdp"/><Relationship Id="rId7" Type="http://schemas.openxmlformats.org/officeDocument/2006/relationships/image" Target="../media/image24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jpg"/><Relationship Id="rId5" Type="http://schemas.microsoft.com/office/2007/relationships/hdphoto" Target="../media/hdphoto8.wdp"/><Relationship Id="rId4" Type="http://schemas.openxmlformats.org/officeDocument/2006/relationships/image" Target="../media/image27.png"/><Relationship Id="rId9" Type="http://schemas.openxmlformats.org/officeDocument/2006/relationships/image" Target="../media/image23.jp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" Target="slide3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4.jpg"/><Relationship Id="rId7" Type="http://schemas.openxmlformats.org/officeDocument/2006/relationships/image" Target="../media/image6.png"/><Relationship Id="rId12" Type="http://schemas.microsoft.com/office/2007/relationships/hdphoto" Target="../media/hdphoto3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11" Type="http://schemas.openxmlformats.org/officeDocument/2006/relationships/image" Target="../media/image8.png"/><Relationship Id="rId5" Type="http://schemas.openxmlformats.org/officeDocument/2006/relationships/image" Target="../media/image3.gif"/><Relationship Id="rId10" Type="http://schemas.microsoft.com/office/2007/relationships/hdphoto" Target="../media/hdphoto2.wdp"/><Relationship Id="rId4" Type="http://schemas.openxmlformats.org/officeDocument/2006/relationships/image" Target="../media/image2.jpg"/><Relationship Id="rId9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g"/><Relationship Id="rId3" Type="http://schemas.openxmlformats.org/officeDocument/2006/relationships/image" Target="../media/image19.jpg"/><Relationship Id="rId7" Type="http://schemas.openxmlformats.org/officeDocument/2006/relationships/image" Target="../media/image23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Relationship Id="rId6" Type="http://schemas.microsoft.com/office/2007/relationships/hdphoto" Target="../media/hdphoto5.wdp"/><Relationship Id="rId5" Type="http://schemas.openxmlformats.org/officeDocument/2006/relationships/image" Target="../media/image22.png"/><Relationship Id="rId4" Type="http://schemas.openxmlformats.org/officeDocument/2006/relationships/image" Target="../media/image21.jp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microsoft.com/office/2007/relationships/hdphoto" Target="../media/hdphoto5.wdp"/><Relationship Id="rId4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microsoft.com/office/2007/relationships/hdphoto" Target="../media/hdphoto5.wdp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image" Target="../media/image22.png"/><Relationship Id="rId7" Type="http://schemas.openxmlformats.org/officeDocument/2006/relationships/slide" Target="slide3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g"/><Relationship Id="rId5" Type="http://schemas.openxmlformats.org/officeDocument/2006/relationships/slide" Target="slide40.xml"/><Relationship Id="rId4" Type="http://schemas.microsoft.com/office/2007/relationships/hdphoto" Target="../media/hdphoto5.wdp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22.png"/><Relationship Id="rId7" Type="http://schemas.openxmlformats.org/officeDocument/2006/relationships/image" Target="../media/image15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jpg"/><Relationship Id="rId5" Type="http://schemas.openxmlformats.org/officeDocument/2006/relationships/slide" Target="slide32.xml"/><Relationship Id="rId10" Type="http://schemas.openxmlformats.org/officeDocument/2006/relationships/slide" Target="slide31.xml"/><Relationship Id="rId4" Type="http://schemas.microsoft.com/office/2007/relationships/hdphoto" Target="../media/hdphoto5.wdp"/><Relationship Id="rId9" Type="http://schemas.openxmlformats.org/officeDocument/2006/relationships/image" Target="../media/image16.jp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g"/><Relationship Id="rId3" Type="http://schemas.openxmlformats.org/officeDocument/2006/relationships/image" Target="../media/image19.jpg"/><Relationship Id="rId7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jpg"/><Relationship Id="rId5" Type="http://schemas.microsoft.com/office/2007/relationships/hdphoto" Target="../media/hdphoto5.wdp"/><Relationship Id="rId4" Type="http://schemas.openxmlformats.org/officeDocument/2006/relationships/image" Target="../media/image2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33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g"/><Relationship Id="rId5" Type="http://schemas.openxmlformats.org/officeDocument/2006/relationships/slide" Target="slide23.xml"/><Relationship Id="rId4" Type="http://schemas.openxmlformats.org/officeDocument/2006/relationships/image" Target="../media/image1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" Target="slide40.xml"/><Relationship Id="rId7" Type="http://schemas.openxmlformats.org/officeDocument/2006/relationships/image" Target="../media/image21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g"/><Relationship Id="rId5" Type="http://schemas.openxmlformats.org/officeDocument/2006/relationships/slide" Target="slide31.xml"/><Relationship Id="rId4" Type="http://schemas.openxmlformats.org/officeDocument/2006/relationships/image" Target="../media/image15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2.jpg"/><Relationship Id="rId7" Type="http://schemas.microsoft.com/office/2007/relationships/hdphoto" Target="../media/hdphoto4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4.jpg"/><Relationship Id="rId4" Type="http://schemas.openxmlformats.org/officeDocument/2006/relationships/image" Target="../media/image3.gif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slide" Target="slide31.xml"/><Relationship Id="rId3" Type="http://schemas.openxmlformats.org/officeDocument/2006/relationships/slide" Target="slide32.xml"/><Relationship Id="rId7" Type="http://schemas.openxmlformats.org/officeDocument/2006/relationships/image" Target="../media/image16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g"/><Relationship Id="rId5" Type="http://schemas.openxmlformats.org/officeDocument/2006/relationships/image" Target="../media/image15.jpg"/><Relationship Id="rId4" Type="http://schemas.openxmlformats.org/officeDocument/2006/relationships/image" Target="../media/image17.jpg"/><Relationship Id="rId9" Type="http://schemas.openxmlformats.org/officeDocument/2006/relationships/image" Target="../media/image21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13" Type="http://schemas.microsoft.com/office/2007/relationships/hdphoto" Target="../media/hdphoto2.wdp"/><Relationship Id="rId3" Type="http://schemas.openxmlformats.org/officeDocument/2006/relationships/image" Target="../media/image4.jpg"/><Relationship Id="rId7" Type="http://schemas.microsoft.com/office/2007/relationships/hdphoto" Target="../media/hdphoto4.wdp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11" Type="http://schemas.microsoft.com/office/2007/relationships/hdphoto" Target="../media/hdphoto1.wdp"/><Relationship Id="rId5" Type="http://schemas.openxmlformats.org/officeDocument/2006/relationships/image" Target="../media/image3.gif"/><Relationship Id="rId15" Type="http://schemas.microsoft.com/office/2007/relationships/hdphoto" Target="../media/hdphoto3.wdp"/><Relationship Id="rId10" Type="http://schemas.openxmlformats.org/officeDocument/2006/relationships/image" Target="../media/image6.png"/><Relationship Id="rId4" Type="http://schemas.openxmlformats.org/officeDocument/2006/relationships/image" Target="../media/image2.jpg"/><Relationship Id="rId9" Type="http://schemas.openxmlformats.org/officeDocument/2006/relationships/image" Target="../media/image5.jpg"/><Relationship Id="rId1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4.jpg"/><Relationship Id="rId7" Type="http://schemas.openxmlformats.org/officeDocument/2006/relationships/image" Target="../media/image6.png"/><Relationship Id="rId12" Type="http://schemas.microsoft.com/office/2007/relationships/hdphoto" Target="../media/hdphoto3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11" Type="http://schemas.openxmlformats.org/officeDocument/2006/relationships/image" Target="../media/image8.png"/><Relationship Id="rId5" Type="http://schemas.openxmlformats.org/officeDocument/2006/relationships/image" Target="../media/image3.gif"/><Relationship Id="rId10" Type="http://schemas.microsoft.com/office/2007/relationships/hdphoto" Target="../media/hdphoto2.wdp"/><Relationship Id="rId4" Type="http://schemas.openxmlformats.org/officeDocument/2006/relationships/image" Target="../media/image2.jpg"/><Relationship Id="rId9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tiff"/><Relationship Id="rId3" Type="http://schemas.openxmlformats.org/officeDocument/2006/relationships/image" Target="../media/image5.jpg"/><Relationship Id="rId7" Type="http://schemas.microsoft.com/office/2007/relationships/hdphoto" Target="../media/hdphoto1.wdp"/><Relationship Id="rId12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microsoft.com/office/2007/relationships/hdphoto" Target="../media/hdphoto3.wdp"/><Relationship Id="rId5" Type="http://schemas.openxmlformats.org/officeDocument/2006/relationships/image" Target="../media/image3.gif"/><Relationship Id="rId10" Type="http://schemas.openxmlformats.org/officeDocument/2006/relationships/image" Target="../media/image8.png"/><Relationship Id="rId4" Type="http://schemas.openxmlformats.org/officeDocument/2006/relationships/image" Target="../media/image2.jpg"/><Relationship Id="rId9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12" Type="http://schemas.microsoft.com/office/2007/relationships/hdphoto" Target="../media/hdphoto3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11" Type="http://schemas.openxmlformats.org/officeDocument/2006/relationships/image" Target="../media/image8.png"/><Relationship Id="rId5" Type="http://schemas.openxmlformats.org/officeDocument/2006/relationships/image" Target="../media/image12.jpg"/><Relationship Id="rId10" Type="http://schemas.microsoft.com/office/2007/relationships/hdphoto" Target="../media/hdphoto2.wdp"/><Relationship Id="rId4" Type="http://schemas.openxmlformats.org/officeDocument/2006/relationships/image" Target="../media/image3.gif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artoon-boy-and-girl-holding-blank-sign-vector-1536714.jpg">
            <a:hlinkClick r:id="rId2" action="ppaction://hlinksldjump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460" y="219519"/>
            <a:ext cx="6081576" cy="6140269"/>
          </a:xfrm>
          <a:prstGeom prst="rect">
            <a:avLst/>
          </a:prstGeom>
        </p:spPr>
      </p:pic>
      <p:pic>
        <p:nvPicPr>
          <p:cNvPr id="5" name="Picture 4" descr="cartoon-boy-and-girl-holding-blank-sign-vector-1536714.jpg">
            <a:hlinkClick r:id="rId4" action="ppaction://hlinksldjump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76"/>
          <a:stretch/>
        </p:blipFill>
        <p:spPr>
          <a:xfrm>
            <a:off x="4703300" y="219519"/>
            <a:ext cx="3005736" cy="614026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57144" y="2649906"/>
            <a:ext cx="32923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Donation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(Un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able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Piggybank)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588176" y="528727"/>
            <a:ext cx="1904382" cy="1392326"/>
            <a:chOff x="2795841" y="3194842"/>
            <a:chExt cx="4163767" cy="2841007"/>
          </a:xfrm>
        </p:grpSpPr>
        <p:pic>
          <p:nvPicPr>
            <p:cNvPr id="7" name="Picture 6" descr="HTB1ydobGXXXXXXXXFXXq6xXFXXXD.jp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50" t="9491" r="7063" b="16203"/>
            <a:stretch/>
          </p:blipFill>
          <p:spPr>
            <a:xfrm rot="21198989">
              <a:off x="5517302" y="3365499"/>
              <a:ext cx="1442306" cy="2189006"/>
            </a:xfrm>
            <a:prstGeom prst="rect">
              <a:avLst/>
            </a:prstGeom>
          </p:spPr>
        </p:pic>
        <p:grpSp>
          <p:nvGrpSpPr>
            <p:cNvPr id="8" name="Group 7"/>
            <p:cNvGrpSpPr/>
            <p:nvPr/>
          </p:nvGrpSpPr>
          <p:grpSpPr>
            <a:xfrm>
              <a:off x="2795841" y="3194842"/>
              <a:ext cx="3431589" cy="2841007"/>
              <a:chOff x="3975171" y="3397855"/>
              <a:chExt cx="3431589" cy="2841007"/>
            </a:xfrm>
          </p:grpSpPr>
          <p:pic>
            <p:nvPicPr>
              <p:cNvPr id="9" name="Picture 8" descr="HTB1ydobGXXXXXXXXFXXq6xXFXXXD.jpg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42" t="10946" r="48797" b="15515"/>
              <a:stretch/>
            </p:blipFill>
            <p:spPr>
              <a:xfrm rot="818433">
                <a:off x="3975171" y="3397855"/>
                <a:ext cx="1449224" cy="2349500"/>
              </a:xfrm>
              <a:prstGeom prst="rect">
                <a:avLst/>
              </a:prstGeom>
            </p:spPr>
          </p:pic>
          <p:pic>
            <p:nvPicPr>
              <p:cNvPr id="10" name="Picture 9" descr="pig.gi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21193" y="3936127"/>
                <a:ext cx="2785567" cy="2302735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0382119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Test Questions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00200" y="41910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Oval 2">
            <a:hlinkClick r:id="rId2" action="ppaction://hlinksldjump"/>
          </p:cNvPr>
          <p:cNvSpPr/>
          <p:nvPr/>
        </p:nvSpPr>
        <p:spPr>
          <a:xfrm>
            <a:off x="685800" y="662869"/>
            <a:ext cx="1476022" cy="1467556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4F81BD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F</a:t>
            </a:r>
          </a:p>
        </p:txBody>
      </p:sp>
      <p:sp>
        <p:nvSpPr>
          <p:cNvPr id="6" name="Oval 5">
            <a:hlinkClick r:id="rId3" action="ppaction://hlinksldjump"/>
          </p:cNvPr>
          <p:cNvSpPr/>
          <p:nvPr/>
        </p:nvSpPr>
        <p:spPr>
          <a:xfrm>
            <a:off x="6808421" y="662869"/>
            <a:ext cx="1476022" cy="1467556"/>
          </a:xfrm>
          <a:prstGeom prst="ellipse">
            <a:avLst/>
          </a:prstGeom>
          <a:solidFill>
            <a:srgbClr val="558ED5"/>
          </a:solidFill>
          <a:ln>
            <a:solidFill>
              <a:srgbClr val="4F81BD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0" i="0" u="none" strike="noStrike" kern="1200" cap="none" spc="0" normalizeH="0" baseline="0" noProof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uLnTx/>
                <a:uFillTx/>
                <a:latin typeface="Calibri"/>
                <a:ea typeface="+mn-ea"/>
                <a:cs typeface="+mn-cs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571960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imageedit_9_3849709197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E8E8ED"/>
              </a:clrFrom>
              <a:clrTo>
                <a:srgbClr val="E8E8E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5" y="384831"/>
            <a:ext cx="1333991" cy="157485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2357491" y="2568194"/>
            <a:ext cx="4163767" cy="2841007"/>
            <a:chOff x="2795841" y="3194842"/>
            <a:chExt cx="4163767" cy="2841007"/>
          </a:xfrm>
        </p:grpSpPr>
        <p:pic>
          <p:nvPicPr>
            <p:cNvPr id="17" name="Picture 16" descr="HTB1ydobGXXXXXXXXFXXq6xXFXXXD.jp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50" t="9491" r="7063" b="16203"/>
            <a:stretch/>
          </p:blipFill>
          <p:spPr>
            <a:xfrm rot="21198989">
              <a:off x="5517302" y="3365499"/>
              <a:ext cx="1442306" cy="2189006"/>
            </a:xfrm>
            <a:prstGeom prst="rect">
              <a:avLst/>
            </a:prstGeom>
          </p:spPr>
        </p:pic>
        <p:grpSp>
          <p:nvGrpSpPr>
            <p:cNvPr id="18" name="Group 17"/>
            <p:cNvGrpSpPr/>
            <p:nvPr/>
          </p:nvGrpSpPr>
          <p:grpSpPr>
            <a:xfrm>
              <a:off x="2795841" y="3194842"/>
              <a:ext cx="3431589" cy="2841007"/>
              <a:chOff x="3975171" y="3397855"/>
              <a:chExt cx="3431589" cy="2841007"/>
            </a:xfrm>
          </p:grpSpPr>
          <p:pic>
            <p:nvPicPr>
              <p:cNvPr id="19" name="Picture 18" descr="HTB1ydobGXXXXXXXXFXXq6xXFXXXD.jp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42" t="10946" r="48797" b="15515"/>
              <a:stretch/>
            </p:blipFill>
            <p:spPr>
              <a:xfrm rot="818433">
                <a:off x="3975171" y="3397855"/>
                <a:ext cx="1449224" cy="2349500"/>
              </a:xfrm>
              <a:prstGeom prst="rect">
                <a:avLst/>
              </a:prstGeom>
            </p:spPr>
          </p:pic>
          <p:pic>
            <p:nvPicPr>
              <p:cNvPr id="20" name="Picture 19" descr="pig.gi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21193" y="3936127"/>
                <a:ext cx="2785567" cy="2302735"/>
              </a:xfrm>
              <a:prstGeom prst="rect">
                <a:avLst/>
              </a:prstGeom>
            </p:spPr>
          </p:pic>
        </p:grpSp>
      </p:grpSp>
      <p:sp>
        <p:nvSpPr>
          <p:cNvPr id="3" name="TextBox 2"/>
          <p:cNvSpPr txBox="1"/>
          <p:nvPr/>
        </p:nvSpPr>
        <p:spPr>
          <a:xfrm>
            <a:off x="325810" y="5850597"/>
            <a:ext cx="84558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Unable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Free-Rider Reminder: </a:t>
            </a:r>
          </a:p>
          <a:p>
            <a:r>
              <a:rPr lang="en-US" dirty="0"/>
              <a:t>He </a:t>
            </a:r>
            <a:r>
              <a:rPr lang="en-US" b="1" i="1" dirty="0"/>
              <a:t>wants to</a:t>
            </a:r>
            <a:r>
              <a:rPr lang="en-US" dirty="0"/>
              <a:t> put his chocolate in the piggybank. But </a:t>
            </a:r>
            <a:r>
              <a:rPr lang="en-US" b="1" i="1" dirty="0"/>
              <a:t>a puppy comes and eats</a:t>
            </a:r>
            <a:r>
              <a:rPr lang="en-US" dirty="0"/>
              <a:t> his chocolate. The other kids put their chocolate in the piggybank.</a:t>
            </a:r>
          </a:p>
        </p:txBody>
      </p:sp>
      <p:sp>
        <p:nvSpPr>
          <p:cNvPr id="29" name="Down Arrow 28"/>
          <p:cNvSpPr/>
          <p:nvPr/>
        </p:nvSpPr>
        <p:spPr>
          <a:xfrm rot="14915902">
            <a:off x="2257451" y="4672288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Down Arrow 29"/>
          <p:cNvSpPr/>
          <p:nvPr/>
        </p:nvSpPr>
        <p:spPr>
          <a:xfrm rot="3851292" flipH="1">
            <a:off x="5838194" y="1930262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Down Arrow 30"/>
          <p:cNvSpPr/>
          <p:nvPr/>
        </p:nvSpPr>
        <p:spPr>
          <a:xfrm rot="7041888">
            <a:off x="5839053" y="4638978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1" name="Picture 20" descr="index.jpg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24" y="2191005"/>
            <a:ext cx="564354" cy="564354"/>
          </a:xfrm>
          <a:prstGeom prst="rect">
            <a:avLst/>
          </a:prstGeom>
        </p:spPr>
      </p:pic>
      <p:pic>
        <p:nvPicPr>
          <p:cNvPr id="25" name="Picture 24" descr="index.jpg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2612" y="2473182"/>
            <a:ext cx="564354" cy="564354"/>
          </a:xfrm>
          <a:prstGeom prst="rect">
            <a:avLst/>
          </a:prstGeom>
        </p:spPr>
      </p:pic>
      <p:pic>
        <p:nvPicPr>
          <p:cNvPr id="22" name="Picture 21" descr="index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115" y="2473182"/>
            <a:ext cx="564354" cy="564354"/>
          </a:xfrm>
          <a:prstGeom prst="rect">
            <a:avLst/>
          </a:prstGeom>
        </p:spPr>
      </p:pic>
      <p:pic>
        <p:nvPicPr>
          <p:cNvPr id="24" name="Picture 23" descr="index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115" y="1959681"/>
            <a:ext cx="564354" cy="564354"/>
          </a:xfrm>
          <a:prstGeom prst="rect">
            <a:avLst/>
          </a:prstGeom>
        </p:spPr>
      </p:pic>
      <p:pic>
        <p:nvPicPr>
          <p:cNvPr id="33" name="Picture 32" descr="imageedit_12_5259705472.jpg"/>
          <p:cNvPicPr>
            <a:picLocks noChangeAspect="1"/>
          </p:cNvPicPr>
          <p:nvPr/>
        </p:nvPicPr>
        <p:blipFill>
          <a:blip r:embed="rId7">
            <a:clrChange>
              <a:clrFrom>
                <a:srgbClr val="E8E9F2"/>
              </a:clrFrom>
              <a:clrTo>
                <a:srgbClr val="E8E9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1667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1" y="384831"/>
            <a:ext cx="1333991" cy="1574850"/>
          </a:xfrm>
          <a:prstGeom prst="rect">
            <a:avLst/>
          </a:prstGeom>
        </p:spPr>
      </p:pic>
      <p:pic>
        <p:nvPicPr>
          <p:cNvPr id="34" name="Picture 33" descr="imageedit_21_8759040385.jpg"/>
          <p:cNvPicPr>
            <a:picLocks noChangeAspect="1"/>
          </p:cNvPicPr>
          <p:nvPr/>
        </p:nvPicPr>
        <p:blipFill>
          <a:blip r:embed="rId9">
            <a:clrChange>
              <a:clrFrom>
                <a:srgbClr val="EDECF4"/>
              </a:clrFrom>
              <a:clrTo>
                <a:srgbClr val="EDECF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902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5" y="3603047"/>
            <a:ext cx="1333991" cy="1574850"/>
          </a:xfrm>
          <a:prstGeom prst="rect">
            <a:avLst/>
          </a:prstGeom>
        </p:spPr>
      </p:pic>
      <p:pic>
        <p:nvPicPr>
          <p:cNvPr id="35" name="Picture 34" descr="imageedit_27_3890830367.jpg"/>
          <p:cNvPicPr>
            <a:picLocks noChangeAspect="1"/>
          </p:cNvPicPr>
          <p:nvPr/>
        </p:nvPicPr>
        <p:blipFill>
          <a:blip r:embed="rId11">
            <a:clrChange>
              <a:clrFrom>
                <a:srgbClr val="D4D4D6"/>
              </a:clrFrom>
              <a:clrTo>
                <a:srgbClr val="D4D4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3056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1" y="3603047"/>
            <a:ext cx="1333991" cy="157485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325810" y="176686"/>
            <a:ext cx="1775077" cy="2025009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F04178-8B87-9243-B388-E0A15E34EDE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-379897" y="1434559"/>
            <a:ext cx="1752600" cy="13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385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imageedit_9_3849709197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E8E8ED"/>
              </a:clrFrom>
              <a:clrTo>
                <a:srgbClr val="E8E8E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5" y="384831"/>
            <a:ext cx="1333991" cy="1574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572" y="6350731"/>
            <a:ext cx="8762332" cy="319663"/>
          </a:xfrm>
        </p:spPr>
        <p:txBody>
          <a:bodyPr>
            <a:normAutofit fontScale="90000"/>
          </a:bodyPr>
          <a:lstStyle/>
          <a:p>
            <a:r>
              <a:rPr lang="en-US" sz="2200" b="1" dirty="0"/>
              <a:t>Evaluation: </a:t>
            </a:r>
            <a:r>
              <a:rPr lang="en-US" sz="2200" dirty="0"/>
              <a:t>is he good or bad?</a:t>
            </a:r>
            <a:br>
              <a:rPr lang="en-US" dirty="0"/>
            </a:b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25810" y="176686"/>
            <a:ext cx="1775077" cy="2025009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3574887" y="3156215"/>
            <a:ext cx="2107530" cy="791964"/>
            <a:chOff x="3568140" y="4879643"/>
            <a:chExt cx="2170897" cy="1077933"/>
          </a:xfrm>
        </p:grpSpPr>
        <p:pic>
          <p:nvPicPr>
            <p:cNvPr id="27" name="Picture 26" descr="thumbs-up_inline.png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8140" y="4879643"/>
              <a:ext cx="589066" cy="1077933"/>
            </a:xfrm>
            <a:prstGeom prst="rect">
              <a:avLst/>
            </a:prstGeom>
          </p:spPr>
        </p:pic>
        <p:pic>
          <p:nvPicPr>
            <p:cNvPr id="28" name="Picture 27" descr="thumbs-up_inline.png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5149971" y="4879643"/>
              <a:ext cx="589066" cy="10779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89155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imageedit_9_3849709197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E8E8ED"/>
              </a:clrFrom>
              <a:clrTo>
                <a:srgbClr val="E8E8E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5" y="384831"/>
            <a:ext cx="1333991" cy="1574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572" y="6350731"/>
            <a:ext cx="8762332" cy="319663"/>
          </a:xfrm>
        </p:spPr>
        <p:txBody>
          <a:bodyPr>
            <a:normAutofit fontScale="90000"/>
          </a:bodyPr>
          <a:lstStyle/>
          <a:p>
            <a:r>
              <a:rPr lang="en-US" sz="2200" b="1" dirty="0"/>
              <a:t>Evaluation: </a:t>
            </a:r>
            <a:r>
              <a:rPr lang="en-US" sz="2200" dirty="0"/>
              <a:t>a little good/bad or really good/bad?</a:t>
            </a:r>
            <a:br>
              <a:rPr lang="en-US" sz="2200" dirty="0"/>
            </a:br>
            <a:br>
              <a:rPr lang="en-US" dirty="0"/>
            </a:b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25810" y="176686"/>
            <a:ext cx="1775077" cy="2025009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2155499" y="3124200"/>
            <a:ext cx="4779445" cy="823979"/>
            <a:chOff x="1869563" y="3124200"/>
            <a:chExt cx="4779445" cy="823979"/>
          </a:xfrm>
        </p:grpSpPr>
        <p:grpSp>
          <p:nvGrpSpPr>
            <p:cNvPr id="11" name="Group 10"/>
            <p:cNvGrpSpPr/>
            <p:nvPr/>
          </p:nvGrpSpPr>
          <p:grpSpPr>
            <a:xfrm>
              <a:off x="1869563" y="3156215"/>
              <a:ext cx="857808" cy="791964"/>
              <a:chOff x="3288951" y="3156215"/>
              <a:chExt cx="857808" cy="791964"/>
            </a:xfrm>
          </p:grpSpPr>
          <p:pic>
            <p:nvPicPr>
              <p:cNvPr id="17" name="Picture 16" descr="thumbs-up_inline.png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74887" y="3156215"/>
                <a:ext cx="571872" cy="791964"/>
              </a:xfrm>
              <a:prstGeom prst="rect">
                <a:avLst/>
              </a:prstGeom>
            </p:spPr>
          </p:pic>
          <p:pic>
            <p:nvPicPr>
              <p:cNvPr id="18" name="Picture 17" descr="thumbs-up_inline.png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88951" y="3156215"/>
                <a:ext cx="571872" cy="791964"/>
              </a:xfrm>
              <a:prstGeom prst="rect">
                <a:avLst/>
              </a:prstGeom>
            </p:spPr>
          </p:pic>
        </p:grpSp>
        <p:grpSp>
          <p:nvGrpSpPr>
            <p:cNvPr id="12" name="Group 11"/>
            <p:cNvGrpSpPr/>
            <p:nvPr/>
          </p:nvGrpSpPr>
          <p:grpSpPr>
            <a:xfrm>
              <a:off x="5791200" y="3124200"/>
              <a:ext cx="857808" cy="791964"/>
              <a:chOff x="5110545" y="3156215"/>
              <a:chExt cx="857808" cy="791964"/>
            </a:xfrm>
          </p:grpSpPr>
          <p:pic>
            <p:nvPicPr>
              <p:cNvPr id="15" name="Picture 14" descr="thumbs-up_inline.png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5110545" y="3156215"/>
                <a:ext cx="571872" cy="791964"/>
              </a:xfrm>
              <a:prstGeom prst="rect">
                <a:avLst/>
              </a:prstGeom>
            </p:spPr>
          </p:pic>
          <p:pic>
            <p:nvPicPr>
              <p:cNvPr id="16" name="Picture 15" descr="thumbs-up_inline.png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5396481" y="3156215"/>
                <a:ext cx="571872" cy="791964"/>
              </a:xfrm>
              <a:prstGeom prst="rect">
                <a:avLst/>
              </a:prstGeom>
            </p:spPr>
          </p:pic>
        </p:grpSp>
        <p:pic>
          <p:nvPicPr>
            <p:cNvPr id="13" name="Picture 12" descr="thumbs-up_inline.png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4767405" y="3156215"/>
              <a:ext cx="571872" cy="791964"/>
            </a:xfrm>
            <a:prstGeom prst="rect">
              <a:avLst/>
            </a:prstGeom>
          </p:spPr>
        </p:pic>
        <p:pic>
          <p:nvPicPr>
            <p:cNvPr id="14" name="Picture 13" descr="thumbs-up_inline.png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12934" y="3156215"/>
              <a:ext cx="571872" cy="7919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949752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imageedit_9_3849709197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E8E8ED"/>
              </a:clrFrom>
              <a:clrTo>
                <a:srgbClr val="E8E8E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5" y="384831"/>
            <a:ext cx="1333991" cy="1574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572" y="6350731"/>
            <a:ext cx="8762332" cy="319663"/>
          </a:xfrm>
        </p:spPr>
        <p:txBody>
          <a:bodyPr>
            <a:normAutofit fontScale="90000"/>
          </a:bodyPr>
          <a:lstStyle/>
          <a:p>
            <a:r>
              <a:rPr lang="en-US" sz="2200" b="1" dirty="0"/>
              <a:t>Preference: </a:t>
            </a:r>
            <a:r>
              <a:rPr lang="en-US" sz="2200" dirty="0"/>
              <a:t>Do you like him or you don’t like him?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25810" y="176686"/>
            <a:ext cx="1775077" cy="2025009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403923" y="2779852"/>
            <a:ext cx="2454167" cy="1092200"/>
            <a:chOff x="3281329" y="4017759"/>
            <a:chExt cx="2454167" cy="1092200"/>
          </a:xfrm>
        </p:grpSpPr>
        <p:pic>
          <p:nvPicPr>
            <p:cNvPr id="9" name="Picture 8" descr="rating (1).jpg">
              <a:hlinkClick r:id="rId4" action="ppaction://hlinksldjump"/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1329" y="4017759"/>
              <a:ext cx="1168400" cy="1092200"/>
            </a:xfrm>
            <a:prstGeom prst="rect">
              <a:avLst/>
            </a:prstGeom>
          </p:spPr>
        </p:pic>
        <p:pic>
          <p:nvPicPr>
            <p:cNvPr id="10" name="Picture 9" descr="rating (3).jpg">
              <a:hlinkClick r:id="rId6" action="ppaction://hlinksldjump"/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9796" y="4017759"/>
              <a:ext cx="1155700" cy="10795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800657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imageedit_9_3849709197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E8E8ED"/>
              </a:clrFrom>
              <a:clrTo>
                <a:srgbClr val="E8E8E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5" y="384831"/>
            <a:ext cx="1333991" cy="1574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157" y="5470054"/>
            <a:ext cx="8762332" cy="319663"/>
          </a:xfrm>
        </p:spPr>
        <p:txBody>
          <a:bodyPr>
            <a:normAutofit fontScale="90000"/>
          </a:bodyPr>
          <a:lstStyle/>
          <a:p>
            <a:r>
              <a:rPr lang="en-US" sz="2200" b="1" dirty="0"/>
              <a:t>Preference: </a:t>
            </a:r>
            <a:r>
              <a:rPr lang="en-US" sz="2200" dirty="0"/>
              <a:t>do you like him a little or a lot? </a:t>
            </a:r>
            <a:br>
              <a:rPr lang="en-US" sz="2200" dirty="0"/>
            </a:br>
            <a:r>
              <a:rPr lang="en-US" sz="2200" dirty="0"/>
              <a:t>do you kind of don’t like him or really don’t like him?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25810" y="176686"/>
            <a:ext cx="1775077" cy="2025009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Right Arrow 2">
            <a:hlinkClick r:id="rId4" action="ppaction://hlinksldjump"/>
          </p:cNvPr>
          <p:cNvSpPr/>
          <p:nvPr/>
        </p:nvSpPr>
        <p:spPr>
          <a:xfrm>
            <a:off x="7168445" y="5789717"/>
            <a:ext cx="1862667" cy="106828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To Contributor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2100887" y="2779852"/>
            <a:ext cx="5283265" cy="1092200"/>
            <a:chOff x="3386654" y="2767152"/>
            <a:chExt cx="5283265" cy="1092200"/>
          </a:xfrm>
        </p:grpSpPr>
        <p:pic>
          <p:nvPicPr>
            <p:cNvPr id="19" name="Picture 18" descr="rating.jpg">
              <a:hlinkClick r:id="rId5" action="ppaction://hlinksldjump"/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6654" y="2767152"/>
              <a:ext cx="1168400" cy="1092200"/>
            </a:xfrm>
            <a:prstGeom prst="rect">
              <a:avLst/>
            </a:prstGeom>
          </p:spPr>
        </p:pic>
        <p:pic>
          <p:nvPicPr>
            <p:cNvPr id="20" name="Picture 19" descr="rating (1).jpg">
              <a:hlinkClick r:id="rId5" action="ppaction://hlinksldjump"/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9690" y="2767152"/>
              <a:ext cx="1168400" cy="1092200"/>
            </a:xfrm>
            <a:prstGeom prst="rect">
              <a:avLst/>
            </a:prstGeom>
          </p:spPr>
        </p:pic>
        <p:pic>
          <p:nvPicPr>
            <p:cNvPr id="21" name="Picture 20" descr="rating (2).jpg">
              <a:hlinkClick r:id="rId5" action="ppaction://hlinksldjump"/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6919" y="2779852"/>
              <a:ext cx="1143000" cy="1079500"/>
            </a:xfrm>
            <a:prstGeom prst="rect">
              <a:avLst/>
            </a:prstGeom>
          </p:spPr>
        </p:pic>
        <p:pic>
          <p:nvPicPr>
            <p:cNvPr id="22" name="Picture 21" descr="rating (3).jpg">
              <a:hlinkClick r:id="rId5" action="ppaction://hlinksldjump"/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59579" y="2767152"/>
              <a:ext cx="1155700" cy="10795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61274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imageedit_9_3849709197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E8E8ED"/>
              </a:clrFrom>
              <a:clrTo>
                <a:srgbClr val="E8E8E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5" y="384831"/>
            <a:ext cx="1333991" cy="157485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2357491" y="2568194"/>
            <a:ext cx="4163767" cy="2841007"/>
            <a:chOff x="2795841" y="3194842"/>
            <a:chExt cx="4163767" cy="2841007"/>
          </a:xfrm>
        </p:grpSpPr>
        <p:pic>
          <p:nvPicPr>
            <p:cNvPr id="17" name="Picture 16" descr="HTB1ydobGXXXXXXXXFXXq6xXFXXXD.jp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50" t="9491" r="7063" b="16203"/>
            <a:stretch/>
          </p:blipFill>
          <p:spPr>
            <a:xfrm rot="21198989">
              <a:off x="5517302" y="3365499"/>
              <a:ext cx="1442306" cy="2189006"/>
            </a:xfrm>
            <a:prstGeom prst="rect">
              <a:avLst/>
            </a:prstGeom>
          </p:spPr>
        </p:pic>
        <p:grpSp>
          <p:nvGrpSpPr>
            <p:cNvPr id="18" name="Group 17"/>
            <p:cNvGrpSpPr/>
            <p:nvPr/>
          </p:nvGrpSpPr>
          <p:grpSpPr>
            <a:xfrm>
              <a:off x="2795841" y="3194842"/>
              <a:ext cx="3431589" cy="2841007"/>
              <a:chOff x="3975171" y="3397855"/>
              <a:chExt cx="3431589" cy="2841007"/>
            </a:xfrm>
          </p:grpSpPr>
          <p:pic>
            <p:nvPicPr>
              <p:cNvPr id="19" name="Picture 18" descr="HTB1ydobGXXXXXXXXFXXq6xXFXXXD.jp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42" t="10946" r="48797" b="15515"/>
              <a:stretch/>
            </p:blipFill>
            <p:spPr>
              <a:xfrm rot="818433">
                <a:off x="3975171" y="3397855"/>
                <a:ext cx="1449224" cy="2349500"/>
              </a:xfrm>
              <a:prstGeom prst="rect">
                <a:avLst/>
              </a:prstGeom>
            </p:spPr>
          </p:pic>
          <p:pic>
            <p:nvPicPr>
              <p:cNvPr id="20" name="Picture 19" descr="pig.gi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21193" y="3936127"/>
                <a:ext cx="2785567" cy="2302735"/>
              </a:xfrm>
              <a:prstGeom prst="rect">
                <a:avLst/>
              </a:prstGeom>
            </p:spPr>
          </p:pic>
        </p:grpSp>
      </p:grpSp>
      <p:sp>
        <p:nvSpPr>
          <p:cNvPr id="3" name="TextBox 2"/>
          <p:cNvSpPr txBox="1"/>
          <p:nvPr/>
        </p:nvSpPr>
        <p:spPr>
          <a:xfrm>
            <a:off x="393730" y="5993015"/>
            <a:ext cx="62196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Contributor Reminder: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Wanted to put his chocolate into the piggybank and put it there. </a:t>
            </a:r>
          </a:p>
        </p:txBody>
      </p:sp>
      <p:sp>
        <p:nvSpPr>
          <p:cNvPr id="29" name="Down Arrow 28"/>
          <p:cNvSpPr/>
          <p:nvPr/>
        </p:nvSpPr>
        <p:spPr>
          <a:xfrm rot="14915902">
            <a:off x="2257451" y="4672288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Down Arrow 29"/>
          <p:cNvSpPr/>
          <p:nvPr/>
        </p:nvSpPr>
        <p:spPr>
          <a:xfrm rot="3851292" flipH="1">
            <a:off x="5838194" y="1930262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Down Arrow 30"/>
          <p:cNvSpPr/>
          <p:nvPr/>
        </p:nvSpPr>
        <p:spPr>
          <a:xfrm rot="7041888">
            <a:off x="5839053" y="4638978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1" name="Picture 20" descr="index.jpg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24" y="2191005"/>
            <a:ext cx="564354" cy="564354"/>
          </a:xfrm>
          <a:prstGeom prst="rect">
            <a:avLst/>
          </a:prstGeom>
        </p:spPr>
      </p:pic>
      <p:pic>
        <p:nvPicPr>
          <p:cNvPr id="25" name="Picture 24" descr="index.jpg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2612" y="2473182"/>
            <a:ext cx="564354" cy="564354"/>
          </a:xfrm>
          <a:prstGeom prst="rect">
            <a:avLst/>
          </a:prstGeom>
        </p:spPr>
      </p:pic>
      <p:pic>
        <p:nvPicPr>
          <p:cNvPr id="22" name="Picture 21" descr="index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115" y="2473182"/>
            <a:ext cx="564354" cy="564354"/>
          </a:xfrm>
          <a:prstGeom prst="rect">
            <a:avLst/>
          </a:prstGeom>
        </p:spPr>
      </p:pic>
      <p:pic>
        <p:nvPicPr>
          <p:cNvPr id="24" name="Picture 23" descr="index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115" y="1959681"/>
            <a:ext cx="564354" cy="564354"/>
          </a:xfrm>
          <a:prstGeom prst="rect">
            <a:avLst/>
          </a:prstGeom>
        </p:spPr>
      </p:pic>
      <p:pic>
        <p:nvPicPr>
          <p:cNvPr id="34" name="Picture 33" descr="imageedit_21_8759040385.jpg"/>
          <p:cNvPicPr>
            <a:picLocks noChangeAspect="1"/>
          </p:cNvPicPr>
          <p:nvPr/>
        </p:nvPicPr>
        <p:blipFill>
          <a:blip r:embed="rId7">
            <a:clrChange>
              <a:clrFrom>
                <a:srgbClr val="EDECF4"/>
              </a:clrFrom>
              <a:clrTo>
                <a:srgbClr val="EDECF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902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5" y="3603047"/>
            <a:ext cx="1333991" cy="1574850"/>
          </a:xfrm>
          <a:prstGeom prst="rect">
            <a:avLst/>
          </a:prstGeom>
        </p:spPr>
      </p:pic>
      <p:pic>
        <p:nvPicPr>
          <p:cNvPr id="35" name="Picture 34" descr="imageedit_27_3890830367.jpg"/>
          <p:cNvPicPr>
            <a:picLocks noChangeAspect="1"/>
          </p:cNvPicPr>
          <p:nvPr/>
        </p:nvPicPr>
        <p:blipFill>
          <a:blip r:embed="rId9">
            <a:clrChange>
              <a:clrFrom>
                <a:srgbClr val="D4D4D6"/>
              </a:clrFrom>
              <a:clrTo>
                <a:srgbClr val="D4D4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3056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1" y="3603047"/>
            <a:ext cx="1333991" cy="1574850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6703216" y="271429"/>
            <a:ext cx="1775077" cy="2025009"/>
            <a:chOff x="6703216" y="271429"/>
            <a:chExt cx="1775077" cy="2025009"/>
          </a:xfrm>
        </p:grpSpPr>
        <p:pic>
          <p:nvPicPr>
            <p:cNvPr id="33" name="Picture 32" descr="imageedit_12_5259705472.jpg"/>
            <p:cNvPicPr>
              <a:picLocks noChangeAspect="1"/>
            </p:cNvPicPr>
            <p:nvPr/>
          </p:nvPicPr>
          <p:blipFill>
            <a:blip r:embed="rId11">
              <a:clrChange>
                <a:clrFrom>
                  <a:srgbClr val="E8E9F2"/>
                </a:clrFrom>
                <a:clrTo>
                  <a:srgbClr val="E8E9F2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0" b="100000" l="1667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3171" y="384831"/>
              <a:ext cx="1333991" cy="1574850"/>
            </a:xfrm>
            <a:prstGeom prst="rect">
              <a:avLst/>
            </a:prstGeom>
          </p:spPr>
        </p:pic>
        <p:sp>
          <p:nvSpPr>
            <p:cNvPr id="23" name="Oval 22"/>
            <p:cNvSpPr/>
            <p:nvPr/>
          </p:nvSpPr>
          <p:spPr>
            <a:xfrm>
              <a:off x="6703216" y="271429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222315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572" y="6350731"/>
            <a:ext cx="8762332" cy="319663"/>
          </a:xfrm>
        </p:spPr>
        <p:txBody>
          <a:bodyPr>
            <a:normAutofit fontScale="90000"/>
          </a:bodyPr>
          <a:lstStyle/>
          <a:p>
            <a:r>
              <a:rPr lang="en-US" sz="2200" b="1" dirty="0"/>
              <a:t>Evaluation: </a:t>
            </a:r>
            <a:r>
              <a:rPr lang="en-US" sz="2200" dirty="0"/>
              <a:t>is he good or bad?</a:t>
            </a:r>
            <a:br>
              <a:rPr lang="en-US" dirty="0"/>
            </a:br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3574887" y="3156215"/>
            <a:ext cx="2107530" cy="791964"/>
            <a:chOff x="3568140" y="4879643"/>
            <a:chExt cx="2170897" cy="1077933"/>
          </a:xfrm>
        </p:grpSpPr>
        <p:pic>
          <p:nvPicPr>
            <p:cNvPr id="27" name="Picture 26" descr="thumbs-up_inline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8140" y="4879643"/>
              <a:ext cx="589066" cy="1077933"/>
            </a:xfrm>
            <a:prstGeom prst="rect">
              <a:avLst/>
            </a:prstGeom>
          </p:spPr>
        </p:pic>
        <p:pic>
          <p:nvPicPr>
            <p:cNvPr id="28" name="Picture 27" descr="thumbs-up_inline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5149971" y="4879643"/>
              <a:ext cx="589066" cy="1077933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6703216" y="271429"/>
            <a:ext cx="1775077" cy="2025009"/>
            <a:chOff x="6703216" y="271429"/>
            <a:chExt cx="1775077" cy="2025009"/>
          </a:xfrm>
        </p:grpSpPr>
        <p:pic>
          <p:nvPicPr>
            <p:cNvPr id="11" name="Picture 10" descr="imageedit_12_5259705472.jpg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E8E9F2"/>
                </a:clrFrom>
                <a:clrTo>
                  <a:srgbClr val="E8E9F2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1667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3171" y="384831"/>
              <a:ext cx="1333991" cy="1574850"/>
            </a:xfrm>
            <a:prstGeom prst="rect">
              <a:avLst/>
            </a:prstGeom>
          </p:spPr>
        </p:pic>
        <p:sp>
          <p:nvSpPr>
            <p:cNvPr id="12" name="Oval 11"/>
            <p:cNvSpPr/>
            <p:nvPr/>
          </p:nvSpPr>
          <p:spPr>
            <a:xfrm>
              <a:off x="6703216" y="271429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471284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6703216" y="271429"/>
            <a:ext cx="1775077" cy="2025009"/>
            <a:chOff x="6703216" y="271429"/>
            <a:chExt cx="1775077" cy="2025009"/>
          </a:xfrm>
        </p:grpSpPr>
        <p:pic>
          <p:nvPicPr>
            <p:cNvPr id="11" name="Picture 10" descr="imageedit_12_5259705472.jpg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E8E9F2"/>
                </a:clrFrom>
                <a:clrTo>
                  <a:srgbClr val="E8E9F2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1667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3171" y="384831"/>
              <a:ext cx="1333991" cy="1574850"/>
            </a:xfrm>
            <a:prstGeom prst="rect">
              <a:avLst/>
            </a:prstGeom>
          </p:spPr>
        </p:pic>
        <p:sp>
          <p:nvSpPr>
            <p:cNvPr id="12" name="Oval 11"/>
            <p:cNvSpPr/>
            <p:nvPr/>
          </p:nvSpPr>
          <p:spPr>
            <a:xfrm>
              <a:off x="6703216" y="271429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155499" y="3124200"/>
            <a:ext cx="4779445" cy="823979"/>
            <a:chOff x="1869563" y="3124200"/>
            <a:chExt cx="4779445" cy="823979"/>
          </a:xfrm>
        </p:grpSpPr>
        <p:grpSp>
          <p:nvGrpSpPr>
            <p:cNvPr id="14" name="Group 13"/>
            <p:cNvGrpSpPr/>
            <p:nvPr/>
          </p:nvGrpSpPr>
          <p:grpSpPr>
            <a:xfrm>
              <a:off x="1869563" y="3156215"/>
              <a:ext cx="857808" cy="791964"/>
              <a:chOff x="3288951" y="3156215"/>
              <a:chExt cx="857808" cy="791964"/>
            </a:xfrm>
          </p:grpSpPr>
          <p:pic>
            <p:nvPicPr>
              <p:cNvPr id="20" name="Picture 19" descr="thumbs-up_inline.png"/>
              <p:cNvPicPr>
                <a:picLocks noChangeAspect="1"/>
              </p:cNvPicPr>
              <p:nvPr/>
            </p:nvPicPr>
            <p:blipFill>
              <a:blip r:embed="rId5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74887" y="3156215"/>
                <a:ext cx="571872" cy="791964"/>
              </a:xfrm>
              <a:prstGeom prst="rect">
                <a:avLst/>
              </a:prstGeom>
            </p:spPr>
          </p:pic>
          <p:pic>
            <p:nvPicPr>
              <p:cNvPr id="21" name="Picture 20" descr="thumbs-up_inline.png"/>
              <p:cNvPicPr>
                <a:picLocks noChangeAspect="1"/>
              </p:cNvPicPr>
              <p:nvPr/>
            </p:nvPicPr>
            <p:blipFill>
              <a:blip r:embed="rId5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88951" y="3156215"/>
                <a:ext cx="571872" cy="791964"/>
              </a:xfrm>
              <a:prstGeom prst="rect">
                <a:avLst/>
              </a:prstGeom>
            </p:spPr>
          </p:pic>
        </p:grpSp>
        <p:grpSp>
          <p:nvGrpSpPr>
            <p:cNvPr id="15" name="Group 14"/>
            <p:cNvGrpSpPr/>
            <p:nvPr/>
          </p:nvGrpSpPr>
          <p:grpSpPr>
            <a:xfrm>
              <a:off x="5791200" y="3124200"/>
              <a:ext cx="857808" cy="791964"/>
              <a:chOff x="5110545" y="3156215"/>
              <a:chExt cx="857808" cy="791964"/>
            </a:xfrm>
          </p:grpSpPr>
          <p:pic>
            <p:nvPicPr>
              <p:cNvPr id="18" name="Picture 17" descr="thumbs-up_inline.png"/>
              <p:cNvPicPr>
                <a:picLocks noChangeAspect="1"/>
              </p:cNvPicPr>
              <p:nvPr/>
            </p:nvPicPr>
            <p:blipFill>
              <a:blip r:embed="rId5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5110545" y="3156215"/>
                <a:ext cx="571872" cy="791964"/>
              </a:xfrm>
              <a:prstGeom prst="rect">
                <a:avLst/>
              </a:prstGeom>
            </p:spPr>
          </p:pic>
          <p:pic>
            <p:nvPicPr>
              <p:cNvPr id="19" name="Picture 18" descr="thumbs-up_inline.png"/>
              <p:cNvPicPr>
                <a:picLocks noChangeAspect="1"/>
              </p:cNvPicPr>
              <p:nvPr/>
            </p:nvPicPr>
            <p:blipFill>
              <a:blip r:embed="rId5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5396481" y="3156215"/>
                <a:ext cx="571872" cy="791964"/>
              </a:xfrm>
              <a:prstGeom prst="rect">
                <a:avLst/>
              </a:prstGeom>
            </p:spPr>
          </p:pic>
        </p:grpSp>
        <p:pic>
          <p:nvPicPr>
            <p:cNvPr id="16" name="Picture 15" descr="thumbs-up_inline.png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4767405" y="3156215"/>
              <a:ext cx="571872" cy="791964"/>
            </a:xfrm>
            <a:prstGeom prst="rect">
              <a:avLst/>
            </a:prstGeom>
          </p:spPr>
        </p:pic>
        <p:pic>
          <p:nvPicPr>
            <p:cNvPr id="17" name="Picture 16" descr="thumbs-up_inline.png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12934" y="3156215"/>
              <a:ext cx="571872" cy="791964"/>
            </a:xfrm>
            <a:prstGeom prst="rect">
              <a:avLst/>
            </a:prstGeom>
          </p:spPr>
        </p:pic>
      </p:grpSp>
      <p:sp>
        <p:nvSpPr>
          <p:cNvPr id="22" name="Title 1"/>
          <p:cNvSpPr txBox="1">
            <a:spLocks/>
          </p:cNvSpPr>
          <p:nvPr/>
        </p:nvSpPr>
        <p:spPr>
          <a:xfrm>
            <a:off x="156869" y="5634874"/>
            <a:ext cx="8762332" cy="15900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Evaluation: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a little good/bad or really good/bad?</a:t>
            </a:r>
            <a:b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</a:b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795953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6703216" y="271429"/>
            <a:ext cx="1775077" cy="2025009"/>
            <a:chOff x="6703216" y="271429"/>
            <a:chExt cx="1775077" cy="2025009"/>
          </a:xfrm>
        </p:grpSpPr>
        <p:pic>
          <p:nvPicPr>
            <p:cNvPr id="11" name="Picture 10" descr="imageedit_12_5259705472.jpg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E8E9F2"/>
                </a:clrFrom>
                <a:clrTo>
                  <a:srgbClr val="E8E9F2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1667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3171" y="384831"/>
              <a:ext cx="1333991" cy="1574850"/>
            </a:xfrm>
            <a:prstGeom prst="rect">
              <a:avLst/>
            </a:prstGeom>
          </p:spPr>
        </p:pic>
        <p:sp>
          <p:nvSpPr>
            <p:cNvPr id="12" name="Oval 11"/>
            <p:cNvSpPr/>
            <p:nvPr/>
          </p:nvSpPr>
          <p:spPr>
            <a:xfrm>
              <a:off x="6703216" y="271429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3" name="Title 1"/>
          <p:cNvSpPr>
            <a:spLocks noGrp="1"/>
          </p:cNvSpPr>
          <p:nvPr>
            <p:ph type="ctrTitle"/>
          </p:nvPr>
        </p:nvSpPr>
        <p:spPr>
          <a:xfrm>
            <a:off x="163572" y="6350731"/>
            <a:ext cx="8762332" cy="319663"/>
          </a:xfrm>
        </p:spPr>
        <p:txBody>
          <a:bodyPr>
            <a:normAutofit fontScale="90000"/>
          </a:bodyPr>
          <a:lstStyle/>
          <a:p>
            <a:r>
              <a:rPr lang="en-US" sz="2200" b="1" dirty="0"/>
              <a:t>Preference: </a:t>
            </a:r>
            <a:r>
              <a:rPr lang="en-US" sz="2200" dirty="0"/>
              <a:t>Do you like him or you don’t like him?</a:t>
            </a:r>
            <a:endParaRPr lang="en-US" dirty="0"/>
          </a:p>
        </p:txBody>
      </p:sp>
      <p:grpSp>
        <p:nvGrpSpPr>
          <p:cNvPr id="24" name="Group 23"/>
          <p:cNvGrpSpPr/>
          <p:nvPr/>
        </p:nvGrpSpPr>
        <p:grpSpPr>
          <a:xfrm>
            <a:off x="3403923" y="2779852"/>
            <a:ext cx="2454167" cy="1092200"/>
            <a:chOff x="3281329" y="4017759"/>
            <a:chExt cx="2454167" cy="1092200"/>
          </a:xfrm>
        </p:grpSpPr>
        <p:pic>
          <p:nvPicPr>
            <p:cNvPr id="25" name="Picture 24" descr="rating (1).jpg">
              <a:hlinkClick r:id="rId5" action="ppaction://hlinksldjump"/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1329" y="4017759"/>
              <a:ext cx="1168400" cy="1092200"/>
            </a:xfrm>
            <a:prstGeom prst="rect">
              <a:avLst/>
            </a:prstGeom>
          </p:spPr>
        </p:pic>
        <p:pic>
          <p:nvPicPr>
            <p:cNvPr id="26" name="Picture 25" descr="rating (3).jpg">
              <a:hlinkClick r:id="rId7" action="ppaction://hlinksldjump"/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9796" y="4017759"/>
              <a:ext cx="1155700" cy="10795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8172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Boys Version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Familiarization Task</a:t>
            </a:r>
          </a:p>
        </p:txBody>
      </p:sp>
    </p:spTree>
    <p:extLst>
      <p:ext uri="{BB962C8B-B14F-4D97-AF65-F5344CB8AC3E}">
        <p14:creationId xmlns:p14="http://schemas.microsoft.com/office/powerpoint/2010/main" val="22341040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6703216" y="271429"/>
            <a:ext cx="1775077" cy="2025009"/>
            <a:chOff x="6703216" y="271429"/>
            <a:chExt cx="1775077" cy="2025009"/>
          </a:xfrm>
        </p:grpSpPr>
        <p:pic>
          <p:nvPicPr>
            <p:cNvPr id="11" name="Picture 10" descr="imageedit_12_5259705472.jpg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E8E9F2"/>
                </a:clrFrom>
                <a:clrTo>
                  <a:srgbClr val="E8E9F2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1667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3171" y="384831"/>
              <a:ext cx="1333991" cy="1574850"/>
            </a:xfrm>
            <a:prstGeom prst="rect">
              <a:avLst/>
            </a:prstGeom>
          </p:spPr>
        </p:pic>
        <p:sp>
          <p:nvSpPr>
            <p:cNvPr id="12" name="Oval 11"/>
            <p:cNvSpPr/>
            <p:nvPr/>
          </p:nvSpPr>
          <p:spPr>
            <a:xfrm>
              <a:off x="6703216" y="271429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3" name="Right Arrow 22">
            <a:hlinkClick r:id="rId5" action="ppaction://hlinksldjump"/>
          </p:cNvPr>
          <p:cNvSpPr/>
          <p:nvPr/>
        </p:nvSpPr>
        <p:spPr>
          <a:xfrm>
            <a:off x="7375487" y="5602111"/>
            <a:ext cx="1743349" cy="106828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To Free-Rider</a:t>
            </a:r>
          </a:p>
        </p:txBody>
      </p:sp>
      <p:sp>
        <p:nvSpPr>
          <p:cNvPr id="24" name="Title 1"/>
          <p:cNvSpPr>
            <a:spLocks noGrp="1"/>
          </p:cNvSpPr>
          <p:nvPr>
            <p:ph type="ctrTitle"/>
          </p:nvPr>
        </p:nvSpPr>
        <p:spPr>
          <a:xfrm>
            <a:off x="191157" y="5470054"/>
            <a:ext cx="8762332" cy="319663"/>
          </a:xfrm>
        </p:spPr>
        <p:txBody>
          <a:bodyPr>
            <a:normAutofit fontScale="90000"/>
          </a:bodyPr>
          <a:lstStyle/>
          <a:p>
            <a:r>
              <a:rPr lang="en-US" sz="2200" b="1" dirty="0"/>
              <a:t>Preference: </a:t>
            </a:r>
            <a:r>
              <a:rPr lang="en-US" sz="2200" dirty="0"/>
              <a:t>do you like him a little or a lot? </a:t>
            </a:r>
            <a:br>
              <a:rPr lang="en-US" sz="2200" dirty="0"/>
            </a:br>
            <a:r>
              <a:rPr lang="en-US" sz="2200" dirty="0"/>
              <a:t>do you kind of don’t like him or really don’t like him?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2100887" y="2779852"/>
            <a:ext cx="5283265" cy="1092200"/>
            <a:chOff x="3386654" y="2767152"/>
            <a:chExt cx="5283265" cy="1092200"/>
          </a:xfrm>
        </p:grpSpPr>
        <p:pic>
          <p:nvPicPr>
            <p:cNvPr id="26" name="Picture 25" descr="rating.jpg">
              <a:hlinkClick r:id="rId6" action="ppaction://hlinksldjump"/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6654" y="2767152"/>
              <a:ext cx="1168400" cy="1092200"/>
            </a:xfrm>
            <a:prstGeom prst="rect">
              <a:avLst/>
            </a:prstGeom>
          </p:spPr>
        </p:pic>
        <p:pic>
          <p:nvPicPr>
            <p:cNvPr id="27" name="Picture 26" descr="rating (1).jpg">
              <a:hlinkClick r:id="rId6" action="ppaction://hlinksldjump"/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9690" y="2767152"/>
              <a:ext cx="1168400" cy="1092200"/>
            </a:xfrm>
            <a:prstGeom prst="rect">
              <a:avLst/>
            </a:prstGeom>
          </p:spPr>
        </p:pic>
        <p:pic>
          <p:nvPicPr>
            <p:cNvPr id="28" name="Picture 27" descr="rating (2).jpg">
              <a:hlinkClick r:id="rId6" action="ppaction://hlinksldjump"/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6919" y="2779852"/>
              <a:ext cx="1143000" cy="1079500"/>
            </a:xfrm>
            <a:prstGeom prst="rect">
              <a:avLst/>
            </a:prstGeom>
          </p:spPr>
        </p:pic>
        <p:pic>
          <p:nvPicPr>
            <p:cNvPr id="29" name="Picture 28" descr="rating (3).jpg">
              <a:hlinkClick r:id="rId6" action="ppaction://hlinksldjump"/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59579" y="2767152"/>
              <a:ext cx="1155700" cy="10795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315149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artoon-boy-and-girl-holding-blank-sign-vector-1536714.jpg">
            <a:hlinkClick r:id="rId2" action="ppaction://hlinksldjump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460" y="219519"/>
            <a:ext cx="6081576" cy="6140269"/>
          </a:xfrm>
          <a:prstGeom prst="rect">
            <a:avLst/>
          </a:prstGeom>
        </p:spPr>
      </p:pic>
      <p:pic>
        <p:nvPicPr>
          <p:cNvPr id="5" name="Picture 4" descr="cartoon-boy-and-girl-holding-blank-sign-vector-1536714.jpg">
            <a:hlinkClick r:id="rId4" action="ppaction://hlinksldjump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76"/>
          <a:stretch/>
        </p:blipFill>
        <p:spPr>
          <a:xfrm>
            <a:off x="4703300" y="219519"/>
            <a:ext cx="3005736" cy="614026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57144" y="2649906"/>
            <a:ext cx="32923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Donation</a:t>
            </a:r>
          </a:p>
          <a:p>
            <a:pPr algn="ctr"/>
            <a:r>
              <a:rPr lang="en-US" sz="2800" dirty="0"/>
              <a:t>(Unwilling Plant)</a:t>
            </a:r>
          </a:p>
        </p:txBody>
      </p:sp>
      <p:pic>
        <p:nvPicPr>
          <p:cNvPr id="11" name="Picture 10" descr="sprout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367" y="423389"/>
            <a:ext cx="1219865" cy="143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9093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prout.jpg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28" y="5425656"/>
            <a:ext cx="818388" cy="960120"/>
          </a:xfrm>
          <a:prstGeom prst="rect">
            <a:avLst/>
          </a:prstGeom>
        </p:spPr>
      </p:pic>
      <p:pic>
        <p:nvPicPr>
          <p:cNvPr id="26" name="Picture 25" descr="sprout.jpg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936" y="5300941"/>
            <a:ext cx="818388" cy="960120"/>
          </a:xfrm>
          <a:prstGeom prst="rect">
            <a:avLst/>
          </a:prstGeom>
        </p:spPr>
      </p:pic>
      <p:pic>
        <p:nvPicPr>
          <p:cNvPr id="27" name="Picture 26" descr="sprout.jpg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936" y="2093063"/>
            <a:ext cx="818388" cy="960120"/>
          </a:xfrm>
          <a:prstGeom prst="rect">
            <a:avLst/>
          </a:prstGeom>
        </p:spPr>
      </p:pic>
      <p:pic>
        <p:nvPicPr>
          <p:cNvPr id="28" name="Picture 27" descr="sprout.jpg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28" y="2146916"/>
            <a:ext cx="818388" cy="960120"/>
          </a:xfrm>
          <a:prstGeom prst="rect">
            <a:avLst/>
          </a:prstGeom>
        </p:spPr>
      </p:pic>
      <p:pic>
        <p:nvPicPr>
          <p:cNvPr id="10" name="Picture 9" descr="soil-mix-4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6" t="-335" r="19179"/>
          <a:stretch/>
        </p:blipFill>
        <p:spPr>
          <a:xfrm>
            <a:off x="2343926" y="1516081"/>
            <a:ext cx="4123096" cy="3369249"/>
          </a:xfrm>
          <a:prstGeom prst="rect">
            <a:avLst/>
          </a:prstGeom>
        </p:spPr>
      </p:pic>
      <p:pic>
        <p:nvPicPr>
          <p:cNvPr id="22" name="Picture 21" descr="imageedit_40_6609269097.jpg"/>
          <p:cNvPicPr>
            <a:picLocks noChangeAspect="1"/>
          </p:cNvPicPr>
          <p:nvPr/>
        </p:nvPicPr>
        <p:blipFill>
          <a:blip r:embed="rId4">
            <a:clrChange>
              <a:clrFrom>
                <a:srgbClr val="EAEDF4"/>
              </a:clrFrom>
              <a:clrTo>
                <a:srgbClr val="EAEDF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24" y="563300"/>
            <a:ext cx="1287646" cy="1583615"/>
          </a:xfrm>
          <a:prstGeom prst="rect">
            <a:avLst/>
          </a:prstGeom>
        </p:spPr>
      </p:pic>
      <p:pic>
        <p:nvPicPr>
          <p:cNvPr id="23" name="Picture 22" descr="imageedit_37_7141615819.jp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1667" r="991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620" y="563301"/>
            <a:ext cx="1297211" cy="1529762"/>
          </a:xfrm>
          <a:prstGeom prst="rect">
            <a:avLst/>
          </a:prstGeom>
        </p:spPr>
      </p:pic>
      <p:pic>
        <p:nvPicPr>
          <p:cNvPr id="12" name="Picture 11" descr="imageedit_5_2274522200.jpg"/>
          <p:cNvPicPr>
            <a:picLocks noChangeAspect="1"/>
          </p:cNvPicPr>
          <p:nvPr/>
        </p:nvPicPr>
        <p:blipFill>
          <a:blip r:embed="rId7">
            <a:clrChange>
              <a:clrFrom>
                <a:srgbClr val="FAF7FE"/>
              </a:clrFrom>
              <a:clrTo>
                <a:srgbClr val="FAF7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620" y="3811731"/>
            <a:ext cx="1332330" cy="1613925"/>
          </a:xfrm>
          <a:prstGeom prst="rect">
            <a:avLst/>
          </a:prstGeom>
        </p:spPr>
      </p:pic>
      <p:pic>
        <p:nvPicPr>
          <p:cNvPr id="13" name="Picture 12" descr="imageedit_13_5194653768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24" y="3811731"/>
            <a:ext cx="1332330" cy="164652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25538" y="6496668"/>
            <a:ext cx="3354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Introduce the group &amp; the garden</a:t>
            </a:r>
          </a:p>
        </p:txBody>
      </p:sp>
    </p:spTree>
    <p:extLst>
      <p:ext uri="{BB962C8B-B14F-4D97-AF65-F5344CB8AC3E}">
        <p14:creationId xmlns:p14="http://schemas.microsoft.com/office/powerpoint/2010/main" val="26991687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Down Arrow 98"/>
          <p:cNvSpPr/>
          <p:nvPr/>
        </p:nvSpPr>
        <p:spPr>
          <a:xfrm rot="10800000">
            <a:off x="6170627" y="3262595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Down Arrow 99"/>
          <p:cNvSpPr/>
          <p:nvPr/>
        </p:nvSpPr>
        <p:spPr>
          <a:xfrm rot="10800000">
            <a:off x="2549062" y="3262595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1859792" y="4405899"/>
            <a:ext cx="2134307" cy="1811858"/>
            <a:chOff x="3152958" y="4428335"/>
            <a:chExt cx="2610558" cy="2257972"/>
          </a:xfrm>
        </p:grpSpPr>
        <p:pic>
          <p:nvPicPr>
            <p:cNvPr id="20" name="Picture 19" descr="soil-mix-4.jp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36" t="-335" r="19179"/>
            <a:stretch/>
          </p:blipFill>
          <p:spPr>
            <a:xfrm>
              <a:off x="3152958" y="4428335"/>
              <a:ext cx="2610558" cy="2257972"/>
            </a:xfrm>
            <a:prstGeom prst="rect">
              <a:avLst/>
            </a:prstGeom>
          </p:spPr>
        </p:pic>
        <p:grpSp>
          <p:nvGrpSpPr>
            <p:cNvPr id="4" name="Group 3"/>
            <p:cNvGrpSpPr/>
            <p:nvPr/>
          </p:nvGrpSpPr>
          <p:grpSpPr>
            <a:xfrm>
              <a:off x="3549138" y="4780050"/>
              <a:ext cx="1932185" cy="960120"/>
              <a:chOff x="3549138" y="4780050"/>
              <a:chExt cx="1932185" cy="960120"/>
            </a:xfrm>
          </p:grpSpPr>
          <p:pic>
            <p:nvPicPr>
              <p:cNvPr id="60" name="Picture 59" descr="sprout.jpg"/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62935" y="4780050"/>
                <a:ext cx="818388" cy="960120"/>
              </a:xfrm>
              <a:prstGeom prst="rect">
                <a:avLst/>
              </a:prstGeom>
            </p:spPr>
          </p:pic>
          <p:pic>
            <p:nvPicPr>
              <p:cNvPr id="61" name="Picture 60" descr="sprout.jpg"/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56580" y="4780050"/>
                <a:ext cx="818388" cy="960120"/>
              </a:xfrm>
              <a:prstGeom prst="rect">
                <a:avLst/>
              </a:prstGeom>
            </p:spPr>
          </p:pic>
          <p:pic>
            <p:nvPicPr>
              <p:cNvPr id="62" name="Picture 61" descr="sprout.jpg"/>
              <p:cNvPicPr>
                <a:picLocks noChangeAspect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49138" y="4780050"/>
                <a:ext cx="818388" cy="960120"/>
              </a:xfrm>
              <a:prstGeom prst="rect">
                <a:avLst/>
              </a:prstGeom>
            </p:spPr>
          </p:pic>
        </p:grpSp>
      </p:grpSp>
      <p:grpSp>
        <p:nvGrpSpPr>
          <p:cNvPr id="5" name="Group 4"/>
          <p:cNvGrpSpPr/>
          <p:nvPr/>
        </p:nvGrpSpPr>
        <p:grpSpPr>
          <a:xfrm>
            <a:off x="5386781" y="4393516"/>
            <a:ext cx="2126691" cy="1907228"/>
            <a:chOff x="6045791" y="4332965"/>
            <a:chExt cx="2727266" cy="2353342"/>
          </a:xfrm>
        </p:grpSpPr>
        <p:pic>
          <p:nvPicPr>
            <p:cNvPr id="23" name="Picture 22" descr="soil-mix-4.jp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036" t="-335" r="19179"/>
            <a:stretch/>
          </p:blipFill>
          <p:spPr>
            <a:xfrm>
              <a:off x="6045791" y="4332965"/>
              <a:ext cx="2727266" cy="2353342"/>
            </a:xfrm>
            <a:prstGeom prst="rect">
              <a:avLst/>
            </a:prstGeom>
          </p:spPr>
        </p:pic>
        <p:pic>
          <p:nvPicPr>
            <p:cNvPr id="63" name="Picture 62" descr="sprout.jpg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3598" y="5029944"/>
              <a:ext cx="818388" cy="960120"/>
            </a:xfrm>
            <a:prstGeom prst="rect">
              <a:avLst/>
            </a:prstGeom>
          </p:spPr>
        </p:pic>
        <p:pic>
          <p:nvPicPr>
            <p:cNvPr id="64" name="Picture 63" descr="sprout.jpg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44404" y="4364367"/>
              <a:ext cx="818388" cy="960120"/>
            </a:xfrm>
            <a:prstGeom prst="rect">
              <a:avLst/>
            </a:prstGeom>
          </p:spPr>
        </p:pic>
        <p:pic>
          <p:nvPicPr>
            <p:cNvPr id="65" name="Picture 64" descr="sprout.jpg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7400" y="4983053"/>
              <a:ext cx="818388" cy="960120"/>
            </a:xfrm>
            <a:prstGeom prst="rect">
              <a:avLst/>
            </a:prstGeom>
          </p:spPr>
        </p:pic>
        <p:pic>
          <p:nvPicPr>
            <p:cNvPr id="66" name="Picture 65" descr="sprout.jpg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08206" y="4428335"/>
              <a:ext cx="818388" cy="960120"/>
            </a:xfrm>
            <a:prstGeom prst="rect">
              <a:avLst/>
            </a:prstGeom>
          </p:spPr>
        </p:pic>
      </p:grpSp>
      <p:pic>
        <p:nvPicPr>
          <p:cNvPr id="6" name="Picture 5" descr="11.jp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36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393" y="1425289"/>
            <a:ext cx="2085706" cy="1537487"/>
          </a:xfrm>
          <a:prstGeom prst="rect">
            <a:avLst/>
          </a:prstGeom>
        </p:spPr>
      </p:pic>
      <p:pic>
        <p:nvPicPr>
          <p:cNvPr id="7" name="Picture 6" descr="tomato_basket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0486" y="1425289"/>
            <a:ext cx="2286298" cy="1619712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394154" y="6569665"/>
            <a:ext cx="3006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Explain how the garden works</a:t>
            </a:r>
          </a:p>
        </p:txBody>
      </p:sp>
    </p:spTree>
    <p:extLst>
      <p:ext uri="{BB962C8B-B14F-4D97-AF65-F5344CB8AC3E}">
        <p14:creationId xmlns:p14="http://schemas.microsoft.com/office/powerpoint/2010/main" val="313219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tomato_baske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013" y="3787735"/>
            <a:ext cx="2983497" cy="2113638"/>
          </a:xfrm>
          <a:prstGeom prst="rect">
            <a:avLst/>
          </a:prstGeom>
        </p:spPr>
      </p:pic>
      <p:pic>
        <p:nvPicPr>
          <p:cNvPr id="29" name="Picture 28" descr="sprout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28" y="5425656"/>
            <a:ext cx="818388" cy="960120"/>
          </a:xfrm>
          <a:prstGeom prst="rect">
            <a:avLst/>
          </a:prstGeom>
        </p:spPr>
      </p:pic>
      <p:pic>
        <p:nvPicPr>
          <p:cNvPr id="30" name="Picture 29" descr="sprout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936" y="5300941"/>
            <a:ext cx="818388" cy="960120"/>
          </a:xfrm>
          <a:prstGeom prst="rect">
            <a:avLst/>
          </a:prstGeom>
        </p:spPr>
      </p:pic>
      <p:pic>
        <p:nvPicPr>
          <p:cNvPr id="31" name="Picture 30" descr="sprout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936" y="2093063"/>
            <a:ext cx="818388" cy="960120"/>
          </a:xfrm>
          <a:prstGeom prst="rect">
            <a:avLst/>
          </a:prstGeom>
        </p:spPr>
      </p:pic>
      <p:pic>
        <p:nvPicPr>
          <p:cNvPr id="32" name="Picture 31" descr="sprout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28" y="2146916"/>
            <a:ext cx="818388" cy="960120"/>
          </a:xfrm>
          <a:prstGeom prst="rect">
            <a:avLst/>
          </a:prstGeom>
        </p:spPr>
      </p:pic>
      <p:pic>
        <p:nvPicPr>
          <p:cNvPr id="22" name="Picture 21" descr="imageedit_40_6609269097.jpg"/>
          <p:cNvPicPr>
            <a:picLocks noChangeAspect="1"/>
          </p:cNvPicPr>
          <p:nvPr/>
        </p:nvPicPr>
        <p:blipFill>
          <a:blip r:embed="rId4">
            <a:clrChange>
              <a:clrFrom>
                <a:srgbClr val="EAEDF4"/>
              </a:clrFrom>
              <a:clrTo>
                <a:srgbClr val="EAEDF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24" y="563300"/>
            <a:ext cx="1287646" cy="1583615"/>
          </a:xfrm>
          <a:prstGeom prst="rect">
            <a:avLst/>
          </a:prstGeom>
        </p:spPr>
      </p:pic>
      <p:pic>
        <p:nvPicPr>
          <p:cNvPr id="24" name="Picture 23" descr="imageedit_37_7141615819.jp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1667" r="991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620" y="563301"/>
            <a:ext cx="1297211" cy="1529762"/>
          </a:xfrm>
          <a:prstGeom prst="rect">
            <a:avLst/>
          </a:prstGeom>
        </p:spPr>
      </p:pic>
      <p:pic>
        <p:nvPicPr>
          <p:cNvPr id="12" name="Picture 11" descr="11.jpg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36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115" y="1515696"/>
            <a:ext cx="2085706" cy="1537487"/>
          </a:xfrm>
          <a:prstGeom prst="rect">
            <a:avLst/>
          </a:prstGeom>
        </p:spPr>
      </p:pic>
      <p:pic>
        <p:nvPicPr>
          <p:cNvPr id="14" name="Picture 13" descr="imageedit_5_2274522200.jpg"/>
          <p:cNvPicPr>
            <a:picLocks noChangeAspect="1"/>
          </p:cNvPicPr>
          <p:nvPr/>
        </p:nvPicPr>
        <p:blipFill>
          <a:blip r:embed="rId9">
            <a:clrChange>
              <a:clrFrom>
                <a:srgbClr val="FAF7FE"/>
              </a:clrFrom>
              <a:clrTo>
                <a:srgbClr val="FAF7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620" y="3811731"/>
            <a:ext cx="1332330" cy="1613925"/>
          </a:xfrm>
          <a:prstGeom prst="rect">
            <a:avLst/>
          </a:prstGeom>
        </p:spPr>
      </p:pic>
      <p:pic>
        <p:nvPicPr>
          <p:cNvPr id="15" name="Picture 14" descr="imageedit_13_5194653768.jp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24" y="3811731"/>
            <a:ext cx="1332330" cy="164652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23350" y="6452871"/>
            <a:ext cx="2281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Questions &amp; Feedback</a:t>
            </a:r>
          </a:p>
        </p:txBody>
      </p:sp>
    </p:spTree>
    <p:extLst>
      <p:ext uri="{BB962C8B-B14F-4D97-AF65-F5344CB8AC3E}">
        <p14:creationId xmlns:p14="http://schemas.microsoft.com/office/powerpoint/2010/main" val="27190821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Test Task</a:t>
            </a:r>
          </a:p>
        </p:txBody>
      </p:sp>
    </p:spTree>
    <p:extLst>
      <p:ext uri="{BB962C8B-B14F-4D97-AF65-F5344CB8AC3E}">
        <p14:creationId xmlns:p14="http://schemas.microsoft.com/office/powerpoint/2010/main" val="3300103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prout.jpg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28" y="5425656"/>
            <a:ext cx="818388" cy="960120"/>
          </a:xfrm>
          <a:prstGeom prst="rect">
            <a:avLst/>
          </a:prstGeom>
        </p:spPr>
      </p:pic>
      <p:pic>
        <p:nvPicPr>
          <p:cNvPr id="28" name="Picture 27" descr="sprout.jpg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28" y="2146916"/>
            <a:ext cx="818388" cy="960120"/>
          </a:xfrm>
          <a:prstGeom prst="rect">
            <a:avLst/>
          </a:prstGeom>
        </p:spPr>
      </p:pic>
      <p:pic>
        <p:nvPicPr>
          <p:cNvPr id="22" name="Picture 21" descr="imageedit_40_6609269097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EAEDF4"/>
              </a:clrFrom>
              <a:clrTo>
                <a:srgbClr val="EAEDF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24" y="563300"/>
            <a:ext cx="1287646" cy="1583615"/>
          </a:xfrm>
          <a:prstGeom prst="rect">
            <a:avLst/>
          </a:prstGeom>
        </p:spPr>
      </p:pic>
      <p:pic>
        <p:nvPicPr>
          <p:cNvPr id="23" name="Picture 22" descr="imageedit_37_7141615819.jp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1667" r="991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620" y="563301"/>
            <a:ext cx="1297211" cy="1529762"/>
          </a:xfrm>
          <a:prstGeom prst="rect">
            <a:avLst/>
          </a:prstGeom>
        </p:spPr>
      </p:pic>
      <p:pic>
        <p:nvPicPr>
          <p:cNvPr id="12" name="Picture 11" descr="imageedit_5_2274522200.jpg"/>
          <p:cNvPicPr>
            <a:picLocks noChangeAspect="1"/>
          </p:cNvPicPr>
          <p:nvPr/>
        </p:nvPicPr>
        <p:blipFill>
          <a:blip r:embed="rId6">
            <a:clrChange>
              <a:clrFrom>
                <a:srgbClr val="FAF7FE"/>
              </a:clrFrom>
              <a:clrTo>
                <a:srgbClr val="FAF7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620" y="3811731"/>
            <a:ext cx="1332330" cy="1613925"/>
          </a:xfrm>
          <a:prstGeom prst="rect">
            <a:avLst/>
          </a:prstGeom>
        </p:spPr>
      </p:pic>
      <p:pic>
        <p:nvPicPr>
          <p:cNvPr id="13" name="Picture 12" descr="soil-mix-4.jp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6" t="-335" r="19179"/>
          <a:stretch/>
        </p:blipFill>
        <p:spPr>
          <a:xfrm>
            <a:off x="2253214" y="1843536"/>
            <a:ext cx="4123096" cy="3369249"/>
          </a:xfrm>
          <a:prstGeom prst="rect">
            <a:avLst/>
          </a:prstGeom>
        </p:spPr>
      </p:pic>
      <p:pic>
        <p:nvPicPr>
          <p:cNvPr id="15" name="Picture 14" descr="sprout.jpg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936" y="5425656"/>
            <a:ext cx="818388" cy="960120"/>
          </a:xfrm>
          <a:prstGeom prst="rect">
            <a:avLst/>
          </a:prstGeom>
        </p:spPr>
      </p:pic>
      <p:pic>
        <p:nvPicPr>
          <p:cNvPr id="14" name="Picture 13" descr="sprout.jpg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0908" y="2093063"/>
            <a:ext cx="818388" cy="96012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37427" y="6414974"/>
            <a:ext cx="6038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group goal: have a big basket of tomatoes and share them</a:t>
            </a:r>
          </a:p>
        </p:txBody>
      </p:sp>
      <p:pic>
        <p:nvPicPr>
          <p:cNvPr id="16" name="Picture 15" descr="imageedit_13_5194653768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24" y="3811731"/>
            <a:ext cx="1332330" cy="164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4236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soil-mix-4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6" t="-335" r="19179"/>
          <a:stretch/>
        </p:blipFill>
        <p:spPr>
          <a:xfrm>
            <a:off x="2253214" y="1422411"/>
            <a:ext cx="4123096" cy="3369249"/>
          </a:xfrm>
          <a:prstGeom prst="rect">
            <a:avLst/>
          </a:prstGeom>
        </p:spPr>
      </p:pic>
      <p:sp>
        <p:nvSpPr>
          <p:cNvPr id="13" name="Down Arrow 12"/>
          <p:cNvSpPr/>
          <p:nvPr/>
        </p:nvSpPr>
        <p:spPr>
          <a:xfrm rot="17600521">
            <a:off x="2015127" y="2145137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wn Arrow 13"/>
          <p:cNvSpPr/>
          <p:nvPr/>
        </p:nvSpPr>
        <p:spPr>
          <a:xfrm rot="14289966" flipH="1">
            <a:off x="2009706" y="4744850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 rot="7041888">
            <a:off x="6413120" y="4723379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sprout.jpg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28" y="1725791"/>
            <a:ext cx="818388" cy="960120"/>
          </a:xfrm>
          <a:prstGeom prst="rect">
            <a:avLst/>
          </a:prstGeom>
        </p:spPr>
      </p:pic>
      <p:pic>
        <p:nvPicPr>
          <p:cNvPr id="27" name="Picture 26" descr="sprout.jpg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28" y="5004531"/>
            <a:ext cx="818388" cy="960120"/>
          </a:xfrm>
          <a:prstGeom prst="rect">
            <a:avLst/>
          </a:prstGeom>
        </p:spPr>
      </p:pic>
      <p:pic>
        <p:nvPicPr>
          <p:cNvPr id="26" name="Picture 25" descr="sprout.jpg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936" y="5004531"/>
            <a:ext cx="818388" cy="960120"/>
          </a:xfrm>
          <a:prstGeom prst="rect">
            <a:avLst/>
          </a:prstGeom>
        </p:spPr>
      </p:pic>
      <p:pic>
        <p:nvPicPr>
          <p:cNvPr id="18" name="Picture 17" descr="imageedit_40_6609269097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EAEDF4"/>
              </a:clrFrom>
              <a:clrTo>
                <a:srgbClr val="EAEDF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24" y="142175"/>
            <a:ext cx="1287646" cy="1583615"/>
          </a:xfrm>
          <a:prstGeom prst="rect">
            <a:avLst/>
          </a:prstGeom>
        </p:spPr>
      </p:pic>
      <p:pic>
        <p:nvPicPr>
          <p:cNvPr id="19" name="Picture 18" descr="imageedit_37_7141615819.jpg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1667" r="991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620" y="142176"/>
            <a:ext cx="1297211" cy="1529762"/>
          </a:xfrm>
          <a:prstGeom prst="rect">
            <a:avLst/>
          </a:prstGeom>
        </p:spPr>
      </p:pic>
      <p:pic>
        <p:nvPicPr>
          <p:cNvPr id="22" name="Picture 21" descr="imageedit_5_2274522200.jpg"/>
          <p:cNvPicPr>
            <a:picLocks noChangeAspect="1"/>
          </p:cNvPicPr>
          <p:nvPr/>
        </p:nvPicPr>
        <p:blipFill>
          <a:blip r:embed="rId8">
            <a:clrChange>
              <a:clrFrom>
                <a:srgbClr val="FAF7FE"/>
              </a:clrFrom>
              <a:clrTo>
                <a:srgbClr val="FAF7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620" y="3390606"/>
            <a:ext cx="1332330" cy="1613925"/>
          </a:xfrm>
          <a:prstGeom prst="rect">
            <a:avLst/>
          </a:prstGeom>
        </p:spPr>
      </p:pic>
      <p:pic>
        <p:nvPicPr>
          <p:cNvPr id="24" name="Picture 23" descr="sprout.jpg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0908" y="1725791"/>
            <a:ext cx="801416" cy="960120"/>
          </a:xfrm>
          <a:prstGeom prst="rect">
            <a:avLst/>
          </a:prstGeom>
        </p:spPr>
      </p:pic>
      <p:pic>
        <p:nvPicPr>
          <p:cNvPr id="16" name="Picture 15" descr="imageedit_13_5194653768.jpg"/>
          <p:cNvPicPr>
            <a:picLocks noChangeAspect="1"/>
          </p:cNvPicPr>
          <p:nvPr/>
        </p:nvPicPr>
        <p:blipFill>
          <a:blip r:embed="rId9">
            <a:clrChange>
              <a:clrFrom>
                <a:srgbClr val="FBFBFE"/>
              </a:clrFrom>
              <a:clrTo>
                <a:srgbClr val="FBFB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40" y="3358011"/>
            <a:ext cx="1332330" cy="164652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40286" y="6059281"/>
            <a:ext cx="80022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He </a:t>
            </a:r>
            <a:r>
              <a:rPr lang="en-US" b="1" i="1" dirty="0"/>
              <a:t>doesn’t want</a:t>
            </a:r>
            <a:r>
              <a:rPr lang="en-US" i="1" dirty="0"/>
              <a:t> to</a:t>
            </a:r>
            <a:r>
              <a:rPr lang="en-US" dirty="0"/>
              <a:t> put his plant in the garden. So he plants</a:t>
            </a:r>
            <a:r>
              <a:rPr lang="en-US" b="1" dirty="0"/>
              <a:t> his at home </a:t>
            </a:r>
            <a:r>
              <a:rPr lang="en-US" dirty="0"/>
              <a:t>(click for animation). The other kids put theirs in the garden (click for animation).</a:t>
            </a:r>
          </a:p>
        </p:txBody>
      </p:sp>
    </p:spTree>
    <p:extLst>
      <p:ext uri="{BB962C8B-B14F-4D97-AF65-F5344CB8AC3E}">
        <p14:creationId xmlns:p14="http://schemas.microsoft.com/office/powerpoint/2010/main" val="2572435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2.22222E-6 L 0.06493 -0.19121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47" y="-95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4.81481E-6 L 0.24271 0.11319 " pathEditMode="relative" ptsTypes="AA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7 -0.01041 L -0.3334 -0.36456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529" y="-1771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3481E-6 -3.53227E-6 L 0.30145 -0.36456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64" y="-1822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1894" y="6475409"/>
            <a:ext cx="7230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outcome: They get a </a:t>
            </a:r>
            <a:r>
              <a:rPr lang="en-US" b="1" i="1" dirty="0"/>
              <a:t>small</a:t>
            </a:r>
            <a:r>
              <a:rPr lang="en-US" dirty="0"/>
              <a:t> basket of tomatoes. Each kid gets a tomato. </a:t>
            </a:r>
          </a:p>
        </p:txBody>
      </p:sp>
      <p:pic>
        <p:nvPicPr>
          <p:cNvPr id="15" name="Picture 14" descr="imageedit_37_7141615819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1667" r="991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620" y="563301"/>
            <a:ext cx="1297211" cy="1529762"/>
          </a:xfrm>
          <a:prstGeom prst="rect">
            <a:avLst/>
          </a:prstGeom>
        </p:spPr>
      </p:pic>
      <p:pic>
        <p:nvPicPr>
          <p:cNvPr id="17" name="Picture 16" descr="imageedit_5_2274522200.jpg"/>
          <p:cNvPicPr>
            <a:picLocks noChangeAspect="1"/>
          </p:cNvPicPr>
          <p:nvPr/>
        </p:nvPicPr>
        <p:blipFill>
          <a:blip r:embed="rId4">
            <a:clrChange>
              <a:clrFrom>
                <a:srgbClr val="FAF7FE"/>
              </a:clrFrom>
              <a:clrTo>
                <a:srgbClr val="FAF7FE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706" b="100000" l="0" r="100000">
                        <a14:foregroundMark x1="13056" y1="28471" x2="23889" y2="5412"/>
                        <a14:backgroundMark x1="34444" y1="10824" x2="34444" y2="10824"/>
                      </a14:backgroundRemoval>
                    </a14:imgEffect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620" y="3811731"/>
            <a:ext cx="1332330" cy="1613925"/>
          </a:xfrm>
          <a:prstGeom prst="rect">
            <a:avLst/>
          </a:prstGeom>
        </p:spPr>
      </p:pic>
      <p:pic>
        <p:nvPicPr>
          <p:cNvPr id="18" name="Picture 17" descr="images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421" y="2354622"/>
            <a:ext cx="486120" cy="486120"/>
          </a:xfrm>
          <a:prstGeom prst="rect">
            <a:avLst/>
          </a:prstGeom>
        </p:spPr>
      </p:pic>
      <p:pic>
        <p:nvPicPr>
          <p:cNvPr id="19" name="Picture 18" descr="images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1336" y="2263962"/>
            <a:ext cx="486120" cy="486120"/>
          </a:xfrm>
          <a:prstGeom prst="rect">
            <a:avLst/>
          </a:prstGeom>
        </p:spPr>
      </p:pic>
      <p:pic>
        <p:nvPicPr>
          <p:cNvPr id="20" name="Picture 19" descr="images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1220" y="5551387"/>
            <a:ext cx="486120" cy="486120"/>
          </a:xfrm>
          <a:prstGeom prst="rect">
            <a:avLst/>
          </a:prstGeom>
        </p:spPr>
      </p:pic>
      <p:pic>
        <p:nvPicPr>
          <p:cNvPr id="21" name="Picture 20" descr="images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876" y="5551387"/>
            <a:ext cx="486120" cy="486120"/>
          </a:xfrm>
          <a:prstGeom prst="rect">
            <a:avLst/>
          </a:prstGeom>
        </p:spPr>
      </p:pic>
      <p:pic>
        <p:nvPicPr>
          <p:cNvPr id="11" name="Picture 10" descr="imageedit_13_5194653768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24" y="3811731"/>
            <a:ext cx="1332330" cy="1646520"/>
          </a:xfrm>
          <a:prstGeom prst="rect">
            <a:avLst/>
          </a:prstGeom>
        </p:spPr>
      </p:pic>
      <p:pic>
        <p:nvPicPr>
          <p:cNvPr id="10" name="Picture 9" descr="imageedit_40_6609269097.jpg"/>
          <p:cNvPicPr>
            <a:picLocks noChangeAspect="1"/>
          </p:cNvPicPr>
          <p:nvPr/>
        </p:nvPicPr>
        <p:blipFill>
          <a:blip r:embed="rId8">
            <a:clrChange>
              <a:clrFrom>
                <a:srgbClr val="EAEDF4"/>
              </a:clrFrom>
              <a:clrTo>
                <a:srgbClr val="EAEDF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24" y="563300"/>
            <a:ext cx="1287646" cy="1583615"/>
          </a:xfrm>
          <a:prstGeom prst="rect">
            <a:avLst/>
          </a:prstGeom>
        </p:spPr>
      </p:pic>
      <p:pic>
        <p:nvPicPr>
          <p:cNvPr id="13" name="Picture 12" descr="imageedit_5_2274522200.jpg">
            <a:extLst>
              <a:ext uri="{FF2B5EF4-FFF2-40B4-BE49-F238E27FC236}">
                <a16:creationId xmlns:a16="http://schemas.microsoft.com/office/drawing/2014/main" id="{958AC4E6-414F-E341-8254-CEBC03FD65E1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AF7FE"/>
              </a:clrFrom>
              <a:clrTo>
                <a:srgbClr val="FAF7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620" y="3811731"/>
            <a:ext cx="1332330" cy="161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5599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Test Questions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00200" y="41910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3" name="Oval 2">
            <a:hlinkClick r:id="rId2" action="ppaction://hlinksldjump"/>
          </p:cNvPr>
          <p:cNvSpPr/>
          <p:nvPr/>
        </p:nvSpPr>
        <p:spPr>
          <a:xfrm>
            <a:off x="685800" y="662869"/>
            <a:ext cx="1476022" cy="1467556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4F81BD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F</a:t>
            </a:r>
          </a:p>
        </p:txBody>
      </p:sp>
      <p:sp>
        <p:nvSpPr>
          <p:cNvPr id="6" name="Oval 5">
            <a:hlinkClick r:id="rId2" action="ppaction://hlinksldjump"/>
          </p:cNvPr>
          <p:cNvSpPr/>
          <p:nvPr/>
        </p:nvSpPr>
        <p:spPr>
          <a:xfrm>
            <a:off x="6808421" y="662869"/>
            <a:ext cx="1476022" cy="1467556"/>
          </a:xfrm>
          <a:prstGeom prst="ellipse">
            <a:avLst/>
          </a:prstGeom>
          <a:solidFill>
            <a:srgbClr val="558ED5"/>
          </a:solidFill>
          <a:ln>
            <a:solidFill>
              <a:srgbClr val="4F81BD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713179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ind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839" y="5300941"/>
            <a:ext cx="564354" cy="564354"/>
          </a:xfrm>
          <a:prstGeom prst="rect">
            <a:avLst/>
          </a:prstGeom>
        </p:spPr>
      </p:pic>
      <p:pic>
        <p:nvPicPr>
          <p:cNvPr id="8" name="Picture 7" descr="ind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24" y="2099073"/>
            <a:ext cx="564354" cy="564354"/>
          </a:xfrm>
          <a:prstGeom prst="rect">
            <a:avLst/>
          </a:prstGeom>
        </p:spPr>
      </p:pic>
      <p:pic>
        <p:nvPicPr>
          <p:cNvPr id="9" name="Picture 8" descr="ind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24" y="5300941"/>
            <a:ext cx="564354" cy="564354"/>
          </a:xfrm>
          <a:prstGeom prst="rect">
            <a:avLst/>
          </a:prstGeom>
        </p:spPr>
      </p:pic>
      <p:pic>
        <p:nvPicPr>
          <p:cNvPr id="10" name="Picture 9" descr="ind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839" y="2088031"/>
            <a:ext cx="564354" cy="56435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14145" y="6295416"/>
            <a:ext cx="3651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Introduce the group &amp; the piggybank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2411431" y="2498622"/>
            <a:ext cx="4196251" cy="2917640"/>
            <a:chOff x="2795841" y="3194842"/>
            <a:chExt cx="4163767" cy="2841007"/>
          </a:xfrm>
        </p:grpSpPr>
        <p:pic>
          <p:nvPicPr>
            <p:cNvPr id="18" name="Picture 17" descr="HTB1ydobGXXXXXXXXFXXq6xXFXXXD.jp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50" t="9491" r="7063" b="16203"/>
            <a:stretch/>
          </p:blipFill>
          <p:spPr>
            <a:xfrm rot="21198989">
              <a:off x="5517302" y="3365499"/>
              <a:ext cx="1442306" cy="2189006"/>
            </a:xfrm>
            <a:prstGeom prst="rect">
              <a:avLst/>
            </a:prstGeom>
          </p:spPr>
        </p:pic>
        <p:grpSp>
          <p:nvGrpSpPr>
            <p:cNvPr id="19" name="Group 18"/>
            <p:cNvGrpSpPr/>
            <p:nvPr/>
          </p:nvGrpSpPr>
          <p:grpSpPr>
            <a:xfrm>
              <a:off x="2795841" y="3194842"/>
              <a:ext cx="3431589" cy="2841007"/>
              <a:chOff x="3975171" y="3397855"/>
              <a:chExt cx="3431589" cy="2841007"/>
            </a:xfrm>
          </p:grpSpPr>
          <p:pic>
            <p:nvPicPr>
              <p:cNvPr id="20" name="Picture 19" descr="HTB1ydobGXXXXXXXXFXXq6xXFXXXD.jp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42" t="10946" r="48797" b="15515"/>
              <a:stretch/>
            </p:blipFill>
            <p:spPr>
              <a:xfrm rot="818433">
                <a:off x="3975171" y="3397855"/>
                <a:ext cx="1449224" cy="2349500"/>
              </a:xfrm>
              <a:prstGeom prst="rect">
                <a:avLst/>
              </a:prstGeom>
            </p:spPr>
          </p:pic>
          <p:pic>
            <p:nvPicPr>
              <p:cNvPr id="21" name="Picture 20" descr="pig.gi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21193" y="3936127"/>
                <a:ext cx="2785567" cy="2302735"/>
              </a:xfrm>
              <a:prstGeom prst="rect">
                <a:avLst/>
              </a:prstGeom>
            </p:spPr>
          </p:pic>
        </p:grpSp>
      </p:grpSp>
      <p:pic>
        <p:nvPicPr>
          <p:cNvPr id="28" name="Picture 27" descr="imageedit_9_3849709197.jpg"/>
          <p:cNvPicPr>
            <a:picLocks noChangeAspect="1"/>
          </p:cNvPicPr>
          <p:nvPr/>
        </p:nvPicPr>
        <p:blipFill>
          <a:blip r:embed="rId6">
            <a:clrChange>
              <a:clrFrom>
                <a:srgbClr val="E8E8ED"/>
              </a:clrFrom>
              <a:clrTo>
                <a:srgbClr val="E8E8E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5" y="384831"/>
            <a:ext cx="1333991" cy="1574850"/>
          </a:xfrm>
          <a:prstGeom prst="rect">
            <a:avLst/>
          </a:prstGeom>
        </p:spPr>
      </p:pic>
      <p:pic>
        <p:nvPicPr>
          <p:cNvPr id="29" name="Picture 28" descr="imageedit_12_5259705472.jpg"/>
          <p:cNvPicPr>
            <a:picLocks noChangeAspect="1"/>
          </p:cNvPicPr>
          <p:nvPr/>
        </p:nvPicPr>
        <p:blipFill>
          <a:blip r:embed="rId7">
            <a:clrChange>
              <a:clrFrom>
                <a:srgbClr val="E8E9F2"/>
              </a:clrFrom>
              <a:clrTo>
                <a:srgbClr val="E8E9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1667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1" y="384831"/>
            <a:ext cx="1333991" cy="1574850"/>
          </a:xfrm>
          <a:prstGeom prst="rect">
            <a:avLst/>
          </a:prstGeom>
        </p:spPr>
      </p:pic>
      <p:pic>
        <p:nvPicPr>
          <p:cNvPr id="30" name="Picture 29" descr="imageedit_21_8759040385.jpg"/>
          <p:cNvPicPr>
            <a:picLocks noChangeAspect="1"/>
          </p:cNvPicPr>
          <p:nvPr/>
        </p:nvPicPr>
        <p:blipFill>
          <a:blip r:embed="rId9">
            <a:clrChange>
              <a:clrFrom>
                <a:srgbClr val="EDECF4"/>
              </a:clrFrom>
              <a:clrTo>
                <a:srgbClr val="EDECF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902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5" y="3603047"/>
            <a:ext cx="1333991" cy="1574850"/>
          </a:xfrm>
          <a:prstGeom prst="rect">
            <a:avLst/>
          </a:prstGeom>
        </p:spPr>
      </p:pic>
      <p:pic>
        <p:nvPicPr>
          <p:cNvPr id="31" name="Picture 30" descr="imageedit_27_3890830367.jpg"/>
          <p:cNvPicPr>
            <a:picLocks noChangeAspect="1"/>
          </p:cNvPicPr>
          <p:nvPr/>
        </p:nvPicPr>
        <p:blipFill>
          <a:blip r:embed="rId11">
            <a:clrChange>
              <a:clrFrom>
                <a:srgbClr val="D4D4D6"/>
              </a:clrFrom>
              <a:clrTo>
                <a:srgbClr val="D4D4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3056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1" y="3603047"/>
            <a:ext cx="1333991" cy="157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5041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Test Questions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Free-rider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7029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soil-mix-4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6" t="-335" r="19179"/>
          <a:stretch/>
        </p:blipFill>
        <p:spPr>
          <a:xfrm>
            <a:off x="2253214" y="1843536"/>
            <a:ext cx="4123096" cy="3369249"/>
          </a:xfrm>
          <a:prstGeom prst="rect">
            <a:avLst/>
          </a:prstGeom>
        </p:spPr>
      </p:pic>
      <p:sp>
        <p:nvSpPr>
          <p:cNvPr id="13" name="Down Arrow 12"/>
          <p:cNvSpPr/>
          <p:nvPr/>
        </p:nvSpPr>
        <p:spPr>
          <a:xfrm rot="17600521">
            <a:off x="2015127" y="2566262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wn Arrow 13"/>
          <p:cNvSpPr/>
          <p:nvPr/>
        </p:nvSpPr>
        <p:spPr>
          <a:xfrm rot="14289966" flipH="1">
            <a:off x="2009706" y="5165975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 rot="7041888">
            <a:off x="6413120" y="5144504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sprout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5973" y="2804707"/>
            <a:ext cx="818388" cy="960120"/>
          </a:xfrm>
          <a:prstGeom prst="rect">
            <a:avLst/>
          </a:prstGeom>
        </p:spPr>
      </p:pic>
      <p:pic>
        <p:nvPicPr>
          <p:cNvPr id="27" name="Picture 26" descr="sprout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0260" y="2804707"/>
            <a:ext cx="818388" cy="960120"/>
          </a:xfrm>
          <a:prstGeom prst="rect">
            <a:avLst/>
          </a:prstGeom>
        </p:spPr>
      </p:pic>
      <p:pic>
        <p:nvPicPr>
          <p:cNvPr id="26" name="Picture 25" descr="sprout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199" y="2804707"/>
            <a:ext cx="818388" cy="960120"/>
          </a:xfrm>
          <a:prstGeom prst="rect">
            <a:avLst/>
          </a:prstGeom>
        </p:spPr>
      </p:pic>
      <p:pic>
        <p:nvPicPr>
          <p:cNvPr id="18" name="Picture 17" descr="imageedit_40_6609269097.jpg"/>
          <p:cNvPicPr>
            <a:picLocks noChangeAspect="1"/>
          </p:cNvPicPr>
          <p:nvPr/>
        </p:nvPicPr>
        <p:blipFill>
          <a:blip r:embed="rId4">
            <a:clrChange>
              <a:clrFrom>
                <a:srgbClr val="EAEDF4"/>
              </a:clrFrom>
              <a:clrTo>
                <a:srgbClr val="EAEDF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24" y="563300"/>
            <a:ext cx="1287646" cy="1583615"/>
          </a:xfrm>
          <a:prstGeom prst="rect">
            <a:avLst/>
          </a:prstGeom>
        </p:spPr>
      </p:pic>
      <p:pic>
        <p:nvPicPr>
          <p:cNvPr id="19" name="Picture 18" descr="imageedit_37_7141615819.jp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1667" r="991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620" y="563301"/>
            <a:ext cx="1297211" cy="1529762"/>
          </a:xfrm>
          <a:prstGeom prst="rect">
            <a:avLst/>
          </a:prstGeom>
        </p:spPr>
      </p:pic>
      <p:pic>
        <p:nvPicPr>
          <p:cNvPr id="22" name="Picture 21" descr="imageedit_5_2274522200.jpg"/>
          <p:cNvPicPr>
            <a:picLocks noChangeAspect="1"/>
          </p:cNvPicPr>
          <p:nvPr/>
        </p:nvPicPr>
        <p:blipFill>
          <a:blip r:embed="rId7">
            <a:clrChange>
              <a:clrFrom>
                <a:srgbClr val="FAF7FE"/>
              </a:clrFrom>
              <a:clrTo>
                <a:srgbClr val="FAF7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620" y="3811731"/>
            <a:ext cx="1332330" cy="1613925"/>
          </a:xfrm>
          <a:prstGeom prst="rect">
            <a:avLst/>
          </a:prstGeom>
        </p:spPr>
      </p:pic>
      <p:pic>
        <p:nvPicPr>
          <p:cNvPr id="24" name="Picture 23" descr="sprout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443" y="2146916"/>
            <a:ext cx="818388" cy="96012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6727572" y="394756"/>
            <a:ext cx="1775077" cy="2025009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20" name="Picture 19" descr="imageedit_13_5194653768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24" y="3811731"/>
            <a:ext cx="1332330" cy="164652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80260" y="5934670"/>
            <a:ext cx="896374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/>
              <a:t>Unwilling</a:t>
            </a:r>
            <a:r>
              <a:rPr lang="en-US" b="1" dirty="0"/>
              <a:t> Free-Rider Reminder: </a:t>
            </a:r>
          </a:p>
          <a:p>
            <a:r>
              <a:rPr lang="en-US" dirty="0"/>
              <a:t>He </a:t>
            </a:r>
            <a:r>
              <a:rPr lang="en-US" b="1" i="1" dirty="0"/>
              <a:t>doesn’t want</a:t>
            </a:r>
            <a:r>
              <a:rPr lang="en-US" i="1" dirty="0"/>
              <a:t> to</a:t>
            </a:r>
            <a:r>
              <a:rPr lang="en-US" dirty="0"/>
              <a:t> put his plant in the garden. So he plants</a:t>
            </a:r>
            <a:r>
              <a:rPr lang="en-US" b="1" dirty="0"/>
              <a:t> his at home</a:t>
            </a:r>
            <a:r>
              <a:rPr lang="en-US" dirty="0"/>
              <a:t>. The other kids put theirs in the garden</a:t>
            </a:r>
            <a:r>
              <a:rPr lang="en-US" altLang="zh-CN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9656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572" y="6350731"/>
            <a:ext cx="8762332" cy="319663"/>
          </a:xfrm>
        </p:spPr>
        <p:txBody>
          <a:bodyPr>
            <a:normAutofit fontScale="90000"/>
          </a:bodyPr>
          <a:lstStyle/>
          <a:p>
            <a:r>
              <a:rPr lang="en-US" sz="2200" b="1" dirty="0"/>
              <a:t>Evaluation: </a:t>
            </a:r>
            <a:r>
              <a:rPr lang="en-US" sz="2200" dirty="0"/>
              <a:t>is he good or bad?</a:t>
            </a:r>
            <a:br>
              <a:rPr lang="en-US" dirty="0"/>
            </a:br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3574887" y="3156215"/>
            <a:ext cx="2107530" cy="791964"/>
            <a:chOff x="3568140" y="4879643"/>
            <a:chExt cx="2170897" cy="1077933"/>
          </a:xfrm>
        </p:grpSpPr>
        <p:pic>
          <p:nvPicPr>
            <p:cNvPr id="27" name="Picture 26" descr="thumbs-up_inline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8140" y="4879643"/>
              <a:ext cx="589066" cy="1077933"/>
            </a:xfrm>
            <a:prstGeom prst="rect">
              <a:avLst/>
            </a:prstGeom>
          </p:spPr>
        </p:pic>
        <p:pic>
          <p:nvPicPr>
            <p:cNvPr id="28" name="Picture 27" descr="thumbs-up_inline.png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5149971" y="4879643"/>
              <a:ext cx="589066" cy="1077933"/>
            </a:xfrm>
            <a:prstGeom prst="rect">
              <a:avLst/>
            </a:prstGeom>
          </p:spPr>
        </p:pic>
      </p:grpSp>
      <p:grpSp>
        <p:nvGrpSpPr>
          <p:cNvPr id="8" name="Group 7"/>
          <p:cNvGrpSpPr/>
          <p:nvPr/>
        </p:nvGrpSpPr>
        <p:grpSpPr>
          <a:xfrm>
            <a:off x="6727572" y="394756"/>
            <a:ext cx="1775077" cy="2025009"/>
            <a:chOff x="6727572" y="394756"/>
            <a:chExt cx="1775077" cy="2025009"/>
          </a:xfrm>
        </p:grpSpPr>
        <p:pic>
          <p:nvPicPr>
            <p:cNvPr id="9" name="Picture 8" descr="imageedit_37_714161581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1667" r="99167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52620" y="563301"/>
              <a:ext cx="1297211" cy="1529762"/>
            </a:xfrm>
            <a:prstGeom prst="rect">
              <a:avLst/>
            </a:prstGeom>
          </p:spPr>
        </p:pic>
        <p:sp>
          <p:nvSpPr>
            <p:cNvPr id="10" name="Oval 9"/>
            <p:cNvSpPr/>
            <p:nvPr/>
          </p:nvSpPr>
          <p:spPr>
            <a:xfrm>
              <a:off x="6727572" y="394756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74896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6727572" y="394756"/>
            <a:ext cx="1775077" cy="2025009"/>
            <a:chOff x="6727572" y="394756"/>
            <a:chExt cx="1775077" cy="2025009"/>
          </a:xfrm>
        </p:grpSpPr>
        <p:pic>
          <p:nvPicPr>
            <p:cNvPr id="11" name="Picture 10" descr="imageedit_37_7141615819.jpg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1667" r="99167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52620" y="563301"/>
              <a:ext cx="1297211" cy="1529762"/>
            </a:xfrm>
            <a:prstGeom prst="rect">
              <a:avLst/>
            </a:prstGeom>
          </p:spPr>
        </p:pic>
        <p:sp>
          <p:nvSpPr>
            <p:cNvPr id="12" name="Oval 11"/>
            <p:cNvSpPr/>
            <p:nvPr/>
          </p:nvSpPr>
          <p:spPr>
            <a:xfrm>
              <a:off x="6727572" y="394756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155499" y="3124200"/>
            <a:ext cx="4779445" cy="823979"/>
            <a:chOff x="1869563" y="3124200"/>
            <a:chExt cx="4779445" cy="823979"/>
          </a:xfrm>
        </p:grpSpPr>
        <p:grpSp>
          <p:nvGrpSpPr>
            <p:cNvPr id="14" name="Group 13"/>
            <p:cNvGrpSpPr/>
            <p:nvPr/>
          </p:nvGrpSpPr>
          <p:grpSpPr>
            <a:xfrm>
              <a:off x="1869563" y="3156215"/>
              <a:ext cx="857808" cy="791964"/>
              <a:chOff x="3288951" y="3156215"/>
              <a:chExt cx="857808" cy="791964"/>
            </a:xfrm>
          </p:grpSpPr>
          <p:pic>
            <p:nvPicPr>
              <p:cNvPr id="20" name="Picture 19" descr="thumbs-up_inline.png"/>
              <p:cNvPicPr>
                <a:picLocks noChangeAspect="1"/>
              </p:cNvPicPr>
              <p:nvPr/>
            </p:nvPicPr>
            <p:blipFill>
              <a:blip r:embed="rId5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74887" y="3156215"/>
                <a:ext cx="571872" cy="791964"/>
              </a:xfrm>
              <a:prstGeom prst="rect">
                <a:avLst/>
              </a:prstGeom>
            </p:spPr>
          </p:pic>
          <p:pic>
            <p:nvPicPr>
              <p:cNvPr id="21" name="Picture 20" descr="thumbs-up_inline.png"/>
              <p:cNvPicPr>
                <a:picLocks noChangeAspect="1"/>
              </p:cNvPicPr>
              <p:nvPr/>
            </p:nvPicPr>
            <p:blipFill>
              <a:blip r:embed="rId5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88951" y="3156215"/>
                <a:ext cx="571872" cy="791964"/>
              </a:xfrm>
              <a:prstGeom prst="rect">
                <a:avLst/>
              </a:prstGeom>
            </p:spPr>
          </p:pic>
        </p:grpSp>
        <p:grpSp>
          <p:nvGrpSpPr>
            <p:cNvPr id="15" name="Group 14"/>
            <p:cNvGrpSpPr/>
            <p:nvPr/>
          </p:nvGrpSpPr>
          <p:grpSpPr>
            <a:xfrm>
              <a:off x="5791200" y="3124200"/>
              <a:ext cx="857808" cy="791964"/>
              <a:chOff x="5110545" y="3156215"/>
              <a:chExt cx="857808" cy="791964"/>
            </a:xfrm>
          </p:grpSpPr>
          <p:pic>
            <p:nvPicPr>
              <p:cNvPr id="18" name="Picture 17" descr="thumbs-up_inline.png"/>
              <p:cNvPicPr>
                <a:picLocks noChangeAspect="1"/>
              </p:cNvPicPr>
              <p:nvPr/>
            </p:nvPicPr>
            <p:blipFill>
              <a:blip r:embed="rId5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5110545" y="3156215"/>
                <a:ext cx="571872" cy="791964"/>
              </a:xfrm>
              <a:prstGeom prst="rect">
                <a:avLst/>
              </a:prstGeom>
            </p:spPr>
          </p:pic>
          <p:pic>
            <p:nvPicPr>
              <p:cNvPr id="19" name="Picture 18" descr="thumbs-up_inline.png"/>
              <p:cNvPicPr>
                <a:picLocks noChangeAspect="1"/>
              </p:cNvPicPr>
              <p:nvPr/>
            </p:nvPicPr>
            <p:blipFill>
              <a:blip r:embed="rId5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5396481" y="3156215"/>
                <a:ext cx="571872" cy="791964"/>
              </a:xfrm>
              <a:prstGeom prst="rect">
                <a:avLst/>
              </a:prstGeom>
            </p:spPr>
          </p:pic>
        </p:grpSp>
        <p:pic>
          <p:nvPicPr>
            <p:cNvPr id="16" name="Picture 15" descr="thumbs-up_inline.png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4767405" y="3156215"/>
              <a:ext cx="571872" cy="791964"/>
            </a:xfrm>
            <a:prstGeom prst="rect">
              <a:avLst/>
            </a:prstGeom>
          </p:spPr>
        </p:pic>
        <p:pic>
          <p:nvPicPr>
            <p:cNvPr id="17" name="Picture 16" descr="thumbs-up_inline.png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12934" y="3156215"/>
              <a:ext cx="571872" cy="791964"/>
            </a:xfrm>
            <a:prstGeom prst="rect">
              <a:avLst/>
            </a:prstGeom>
          </p:spPr>
        </p:pic>
      </p:grpSp>
      <p:sp>
        <p:nvSpPr>
          <p:cNvPr id="22" name="Title 1"/>
          <p:cNvSpPr txBox="1">
            <a:spLocks/>
          </p:cNvSpPr>
          <p:nvPr/>
        </p:nvSpPr>
        <p:spPr>
          <a:xfrm>
            <a:off x="156869" y="5634874"/>
            <a:ext cx="8762332" cy="15900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200" b="1" dirty="0"/>
              <a:t>Evaluation: </a:t>
            </a:r>
            <a:r>
              <a:rPr lang="en-US" sz="2200" dirty="0"/>
              <a:t>a little good/bad or really good/bad?</a:t>
            </a:r>
            <a:br>
              <a:rPr lang="en-US" sz="2200" dirty="0"/>
            </a:br>
            <a:br>
              <a:rPr lang="en-US" sz="2200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9727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6727572" y="394756"/>
            <a:ext cx="1775077" cy="2025009"/>
            <a:chOff x="6727572" y="394756"/>
            <a:chExt cx="1775077" cy="2025009"/>
          </a:xfrm>
        </p:grpSpPr>
        <p:pic>
          <p:nvPicPr>
            <p:cNvPr id="7" name="Picture 6" descr="imageedit_37_7141615819.jpg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1667" r="99167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52620" y="563301"/>
              <a:ext cx="1297211" cy="1529762"/>
            </a:xfrm>
            <a:prstGeom prst="rect">
              <a:avLst/>
            </a:prstGeom>
          </p:spPr>
        </p:pic>
        <p:sp>
          <p:nvSpPr>
            <p:cNvPr id="9" name="Oval 8"/>
            <p:cNvSpPr/>
            <p:nvPr/>
          </p:nvSpPr>
          <p:spPr>
            <a:xfrm>
              <a:off x="6727572" y="394756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</p:grpSp>
      <p:sp>
        <p:nvSpPr>
          <p:cNvPr id="10" name="Title 1"/>
          <p:cNvSpPr txBox="1">
            <a:spLocks/>
          </p:cNvSpPr>
          <p:nvPr/>
        </p:nvSpPr>
        <p:spPr>
          <a:xfrm>
            <a:off x="163572" y="6350731"/>
            <a:ext cx="8762332" cy="319663"/>
          </a:xfrm>
          <a:prstGeom prst="rect">
            <a:avLst/>
          </a:prstGeom>
        </p:spPr>
        <p:txBody>
          <a:bodyPr>
            <a:normAutofit fontScale="8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200" b="1"/>
              <a:t>Preference: </a:t>
            </a:r>
            <a:r>
              <a:rPr lang="en-US" sz="2200"/>
              <a:t>Do you like him or you don’t like him?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3403923" y="2779852"/>
            <a:ext cx="2454167" cy="1092200"/>
            <a:chOff x="3281329" y="4017759"/>
            <a:chExt cx="2454167" cy="1092200"/>
          </a:xfrm>
        </p:grpSpPr>
        <p:pic>
          <p:nvPicPr>
            <p:cNvPr id="12" name="Picture 11" descr="rating (1).jpg">
              <a:hlinkClick r:id="rId5" action="ppaction://hlinksldjump"/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1329" y="4017759"/>
              <a:ext cx="1168400" cy="1092200"/>
            </a:xfrm>
            <a:prstGeom prst="rect">
              <a:avLst/>
            </a:prstGeom>
          </p:spPr>
        </p:pic>
        <p:pic>
          <p:nvPicPr>
            <p:cNvPr id="13" name="Picture 12" descr="rating (3).jpg">
              <a:hlinkClick r:id="rId7" action="ppaction://hlinksldjump"/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9796" y="4017759"/>
              <a:ext cx="1155700" cy="10795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640859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6727572" y="394756"/>
            <a:ext cx="1775077" cy="2025009"/>
            <a:chOff x="6727572" y="394756"/>
            <a:chExt cx="1775077" cy="2025009"/>
          </a:xfrm>
        </p:grpSpPr>
        <p:pic>
          <p:nvPicPr>
            <p:cNvPr id="7" name="Picture 6" descr="imageedit_37_7141615819.jpg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0" b="100000" l="1667" r="99167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52620" y="563301"/>
              <a:ext cx="1297211" cy="1529762"/>
            </a:xfrm>
            <a:prstGeom prst="rect">
              <a:avLst/>
            </a:prstGeom>
          </p:spPr>
        </p:pic>
        <p:sp>
          <p:nvSpPr>
            <p:cNvPr id="9" name="Oval 8"/>
            <p:cNvSpPr/>
            <p:nvPr/>
          </p:nvSpPr>
          <p:spPr>
            <a:xfrm>
              <a:off x="6727572" y="394756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</p:grpSp>
      <p:sp>
        <p:nvSpPr>
          <p:cNvPr id="20" name="Title 1"/>
          <p:cNvSpPr txBox="1">
            <a:spLocks/>
          </p:cNvSpPr>
          <p:nvPr/>
        </p:nvSpPr>
        <p:spPr>
          <a:xfrm>
            <a:off x="191157" y="5015142"/>
            <a:ext cx="8762332" cy="90982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200" b="1" dirty="0"/>
              <a:t>Preference: </a:t>
            </a:r>
            <a:r>
              <a:rPr lang="en-US" sz="2200" dirty="0"/>
              <a:t>do you like him a little or a lot? </a:t>
            </a:r>
            <a:br>
              <a:rPr lang="en-US" sz="2200" dirty="0"/>
            </a:br>
            <a:r>
              <a:rPr lang="en-US" sz="2200" dirty="0"/>
              <a:t>do you kind of don’t like him or really don’t like him?</a:t>
            </a:r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2100887" y="2779852"/>
            <a:ext cx="5283265" cy="1092200"/>
            <a:chOff x="3386654" y="2767152"/>
            <a:chExt cx="5283265" cy="1092200"/>
          </a:xfrm>
        </p:grpSpPr>
        <p:pic>
          <p:nvPicPr>
            <p:cNvPr id="22" name="Picture 21" descr="rating.jpg">
              <a:hlinkClick r:id="rId5" action="ppaction://hlinksldjump"/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6654" y="2767152"/>
              <a:ext cx="1168400" cy="1092200"/>
            </a:xfrm>
            <a:prstGeom prst="rect">
              <a:avLst/>
            </a:prstGeom>
          </p:spPr>
        </p:pic>
        <p:pic>
          <p:nvPicPr>
            <p:cNvPr id="23" name="Picture 22" descr="rating (1).jpg">
              <a:hlinkClick r:id="rId5" action="ppaction://hlinksldjump"/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9690" y="2767152"/>
              <a:ext cx="1168400" cy="1092200"/>
            </a:xfrm>
            <a:prstGeom prst="rect">
              <a:avLst/>
            </a:prstGeom>
          </p:spPr>
        </p:pic>
        <p:pic>
          <p:nvPicPr>
            <p:cNvPr id="24" name="Picture 23" descr="rating (2).jpg">
              <a:hlinkClick r:id="rId5" action="ppaction://hlinksldjump"/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6919" y="2779852"/>
              <a:ext cx="1143000" cy="1079500"/>
            </a:xfrm>
            <a:prstGeom prst="rect">
              <a:avLst/>
            </a:prstGeom>
          </p:spPr>
        </p:pic>
        <p:pic>
          <p:nvPicPr>
            <p:cNvPr id="25" name="Picture 24" descr="rating (3).jpg">
              <a:hlinkClick r:id="rId5" action="ppaction://hlinksldjump"/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59579" y="2767152"/>
              <a:ext cx="1155700" cy="1079500"/>
            </a:xfrm>
            <a:prstGeom prst="rect">
              <a:avLst/>
            </a:prstGeom>
          </p:spPr>
        </p:pic>
      </p:grpSp>
      <p:sp>
        <p:nvSpPr>
          <p:cNvPr id="26" name="Right Arrow 25">
            <a:hlinkClick r:id="rId10" action="ppaction://hlinksldjump"/>
          </p:cNvPr>
          <p:cNvSpPr/>
          <p:nvPr/>
        </p:nvSpPr>
        <p:spPr>
          <a:xfrm>
            <a:off x="7168445" y="5789717"/>
            <a:ext cx="1862667" cy="106828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To Contributor</a:t>
            </a:r>
          </a:p>
        </p:txBody>
      </p:sp>
    </p:spTree>
    <p:extLst>
      <p:ext uri="{BB962C8B-B14F-4D97-AF65-F5344CB8AC3E}">
        <p14:creationId xmlns:p14="http://schemas.microsoft.com/office/powerpoint/2010/main" val="42069021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soil-mix-4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6" t="-335" r="19179"/>
          <a:stretch/>
        </p:blipFill>
        <p:spPr>
          <a:xfrm>
            <a:off x="2253214" y="1843536"/>
            <a:ext cx="4123096" cy="3369249"/>
          </a:xfrm>
          <a:prstGeom prst="rect">
            <a:avLst/>
          </a:prstGeom>
        </p:spPr>
      </p:pic>
      <p:sp>
        <p:nvSpPr>
          <p:cNvPr id="13" name="Down Arrow 12"/>
          <p:cNvSpPr/>
          <p:nvPr/>
        </p:nvSpPr>
        <p:spPr>
          <a:xfrm rot="17600521">
            <a:off x="2015127" y="2566262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wn Arrow 13"/>
          <p:cNvSpPr/>
          <p:nvPr/>
        </p:nvSpPr>
        <p:spPr>
          <a:xfrm rot="14289966" flipH="1">
            <a:off x="2009706" y="5165975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 rot="7041888">
            <a:off x="6413120" y="5144504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sprout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8658" y="2851611"/>
            <a:ext cx="818388" cy="960120"/>
          </a:xfrm>
          <a:prstGeom prst="rect">
            <a:avLst/>
          </a:prstGeom>
        </p:spPr>
      </p:pic>
      <p:pic>
        <p:nvPicPr>
          <p:cNvPr id="27" name="Picture 26" descr="sprout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8552" y="2851611"/>
            <a:ext cx="818388" cy="960120"/>
          </a:xfrm>
          <a:prstGeom prst="rect">
            <a:avLst/>
          </a:prstGeom>
        </p:spPr>
      </p:pic>
      <p:pic>
        <p:nvPicPr>
          <p:cNvPr id="26" name="Picture 25" descr="sprout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990" y="2851611"/>
            <a:ext cx="818388" cy="960120"/>
          </a:xfrm>
          <a:prstGeom prst="rect">
            <a:avLst/>
          </a:prstGeom>
        </p:spPr>
      </p:pic>
      <p:pic>
        <p:nvPicPr>
          <p:cNvPr id="19" name="Picture 18" descr="imageedit_37_7141615819.jp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1667" r="991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620" y="563301"/>
            <a:ext cx="1297211" cy="1529762"/>
          </a:xfrm>
          <a:prstGeom prst="rect">
            <a:avLst/>
          </a:prstGeom>
        </p:spPr>
      </p:pic>
      <p:pic>
        <p:nvPicPr>
          <p:cNvPr id="22" name="Picture 21" descr="imageedit_5_2274522200.jpg"/>
          <p:cNvPicPr>
            <a:picLocks noChangeAspect="1"/>
          </p:cNvPicPr>
          <p:nvPr/>
        </p:nvPicPr>
        <p:blipFill>
          <a:blip r:embed="rId6">
            <a:clrChange>
              <a:clrFrom>
                <a:srgbClr val="FAF7FE"/>
              </a:clrFrom>
              <a:clrTo>
                <a:srgbClr val="FAF7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620" y="3811731"/>
            <a:ext cx="1332330" cy="1613925"/>
          </a:xfrm>
          <a:prstGeom prst="rect">
            <a:avLst/>
          </a:prstGeom>
        </p:spPr>
      </p:pic>
      <p:pic>
        <p:nvPicPr>
          <p:cNvPr id="24" name="Picture 23" descr="sprout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443" y="2146916"/>
            <a:ext cx="818388" cy="96012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312980" y="394756"/>
            <a:ext cx="1775077" cy="2025009"/>
            <a:chOff x="312980" y="394756"/>
            <a:chExt cx="1775077" cy="2025009"/>
          </a:xfrm>
        </p:grpSpPr>
        <p:pic>
          <p:nvPicPr>
            <p:cNvPr id="18" name="Picture 17" descr="imageedit_40_6609269097.jpg"/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EAEDF4"/>
                </a:clrFrom>
                <a:clrTo>
                  <a:srgbClr val="EAEDF4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3824" y="563300"/>
              <a:ext cx="1287646" cy="1583615"/>
            </a:xfrm>
            <a:prstGeom prst="rect">
              <a:avLst/>
            </a:prstGeom>
          </p:spPr>
        </p:pic>
        <p:sp>
          <p:nvSpPr>
            <p:cNvPr id="20" name="Oval 19"/>
            <p:cNvSpPr/>
            <p:nvPr/>
          </p:nvSpPr>
          <p:spPr>
            <a:xfrm>
              <a:off x="312980" y="394756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</p:grpSp>
      <p:pic>
        <p:nvPicPr>
          <p:cNvPr id="23" name="Picture 22" descr="imageedit_13_5194653768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24" y="3811731"/>
            <a:ext cx="1332330" cy="164652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393730" y="5993015"/>
            <a:ext cx="52913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Contributor Reminder: </a:t>
            </a:r>
          </a:p>
          <a:p>
            <a:r>
              <a:rPr lang="en-US" dirty="0"/>
              <a:t>Wanted to put his plant in the garden and put it there. </a:t>
            </a:r>
          </a:p>
        </p:txBody>
      </p:sp>
    </p:spTree>
    <p:extLst>
      <p:ext uri="{BB962C8B-B14F-4D97-AF65-F5344CB8AC3E}">
        <p14:creationId xmlns:p14="http://schemas.microsoft.com/office/powerpoint/2010/main" val="33001502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572" y="6350731"/>
            <a:ext cx="8762332" cy="319663"/>
          </a:xfrm>
        </p:spPr>
        <p:txBody>
          <a:bodyPr>
            <a:normAutofit fontScale="90000"/>
          </a:bodyPr>
          <a:lstStyle/>
          <a:p>
            <a:r>
              <a:rPr lang="en-US" sz="2200" b="1" dirty="0"/>
              <a:t>Evaluation: </a:t>
            </a:r>
            <a:r>
              <a:rPr lang="en-US" sz="2200" dirty="0"/>
              <a:t>is he good or bad?</a:t>
            </a:r>
            <a:br>
              <a:rPr lang="en-US" dirty="0"/>
            </a:br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3574887" y="3156215"/>
            <a:ext cx="2107530" cy="791964"/>
            <a:chOff x="3568140" y="4879643"/>
            <a:chExt cx="2170897" cy="1077933"/>
          </a:xfrm>
        </p:grpSpPr>
        <p:pic>
          <p:nvPicPr>
            <p:cNvPr id="27" name="Picture 26" descr="thumbs-up_inline.png">
              <a:hlinkClick r:id="rId3" action="ppaction://hlinksldjump"/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8140" y="4879643"/>
              <a:ext cx="589066" cy="1077933"/>
            </a:xfrm>
            <a:prstGeom prst="rect">
              <a:avLst/>
            </a:prstGeom>
          </p:spPr>
        </p:pic>
        <p:pic>
          <p:nvPicPr>
            <p:cNvPr id="28" name="Picture 27" descr="thumbs-up_inline.png">
              <a:hlinkClick r:id="rId5" action="ppaction://hlinksldjump"/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5149971" y="4879643"/>
              <a:ext cx="589066" cy="1077933"/>
            </a:xfrm>
            <a:prstGeom prst="rect">
              <a:avLst/>
            </a:prstGeom>
          </p:spPr>
        </p:pic>
      </p:grpSp>
      <p:grpSp>
        <p:nvGrpSpPr>
          <p:cNvPr id="13" name="Group 12"/>
          <p:cNvGrpSpPr/>
          <p:nvPr/>
        </p:nvGrpSpPr>
        <p:grpSpPr>
          <a:xfrm>
            <a:off x="312980" y="394756"/>
            <a:ext cx="1775077" cy="2025009"/>
            <a:chOff x="312980" y="394756"/>
            <a:chExt cx="1775077" cy="2025009"/>
          </a:xfrm>
        </p:grpSpPr>
        <p:pic>
          <p:nvPicPr>
            <p:cNvPr id="14" name="Picture 13" descr="imageedit_40_6609269097.jpg"/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EAEDF4"/>
                </a:clrFrom>
                <a:clrTo>
                  <a:srgbClr val="EAEDF4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3824" y="563300"/>
              <a:ext cx="1287646" cy="1583615"/>
            </a:xfrm>
            <a:prstGeom prst="rect">
              <a:avLst/>
            </a:prstGeom>
          </p:spPr>
        </p:pic>
        <p:sp>
          <p:nvSpPr>
            <p:cNvPr id="15" name="Oval 14"/>
            <p:cNvSpPr/>
            <p:nvPr/>
          </p:nvSpPr>
          <p:spPr>
            <a:xfrm>
              <a:off x="312980" y="394756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81871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312980" y="394756"/>
            <a:ext cx="1775077" cy="2025009"/>
            <a:chOff x="312980" y="394756"/>
            <a:chExt cx="1775077" cy="2025009"/>
          </a:xfrm>
        </p:grpSpPr>
        <p:pic>
          <p:nvPicPr>
            <p:cNvPr id="14" name="Picture 13" descr="imageedit_40_6609269097.jpg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EAEDF4"/>
                </a:clrFrom>
                <a:clrTo>
                  <a:srgbClr val="EAEDF4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3824" y="563300"/>
              <a:ext cx="1287646" cy="1583615"/>
            </a:xfrm>
            <a:prstGeom prst="rect">
              <a:avLst/>
            </a:prstGeom>
          </p:spPr>
        </p:pic>
        <p:sp>
          <p:nvSpPr>
            <p:cNvPr id="15" name="Oval 14"/>
            <p:cNvSpPr/>
            <p:nvPr/>
          </p:nvSpPr>
          <p:spPr>
            <a:xfrm>
              <a:off x="312980" y="394756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155499" y="3124200"/>
            <a:ext cx="4779445" cy="823979"/>
            <a:chOff x="1869563" y="3124200"/>
            <a:chExt cx="4779445" cy="823979"/>
          </a:xfrm>
        </p:grpSpPr>
        <p:grpSp>
          <p:nvGrpSpPr>
            <p:cNvPr id="12" name="Group 11"/>
            <p:cNvGrpSpPr/>
            <p:nvPr/>
          </p:nvGrpSpPr>
          <p:grpSpPr>
            <a:xfrm>
              <a:off x="1869563" y="3156215"/>
              <a:ext cx="857808" cy="791964"/>
              <a:chOff x="3288951" y="3156215"/>
              <a:chExt cx="857808" cy="791964"/>
            </a:xfrm>
          </p:grpSpPr>
          <p:pic>
            <p:nvPicPr>
              <p:cNvPr id="21" name="Picture 20" descr="thumbs-up_inline.png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74887" y="3156215"/>
                <a:ext cx="571872" cy="791964"/>
              </a:xfrm>
              <a:prstGeom prst="rect">
                <a:avLst/>
              </a:prstGeom>
            </p:spPr>
          </p:pic>
          <p:pic>
            <p:nvPicPr>
              <p:cNvPr id="22" name="Picture 21" descr="thumbs-up_inline.png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88951" y="3156215"/>
                <a:ext cx="571872" cy="791964"/>
              </a:xfrm>
              <a:prstGeom prst="rect">
                <a:avLst/>
              </a:prstGeom>
            </p:spPr>
          </p:pic>
        </p:grpSp>
        <p:grpSp>
          <p:nvGrpSpPr>
            <p:cNvPr id="16" name="Group 15"/>
            <p:cNvGrpSpPr/>
            <p:nvPr/>
          </p:nvGrpSpPr>
          <p:grpSpPr>
            <a:xfrm>
              <a:off x="5791200" y="3124200"/>
              <a:ext cx="857808" cy="791964"/>
              <a:chOff x="5110545" y="3156215"/>
              <a:chExt cx="857808" cy="791964"/>
            </a:xfrm>
          </p:grpSpPr>
          <p:pic>
            <p:nvPicPr>
              <p:cNvPr id="19" name="Picture 18" descr="thumbs-up_inline.png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5110545" y="3156215"/>
                <a:ext cx="571872" cy="791964"/>
              </a:xfrm>
              <a:prstGeom prst="rect">
                <a:avLst/>
              </a:prstGeom>
            </p:spPr>
          </p:pic>
          <p:pic>
            <p:nvPicPr>
              <p:cNvPr id="20" name="Picture 19" descr="thumbs-up_inline.png"/>
              <p:cNvPicPr>
                <a:picLocks noChangeAspect="1"/>
              </p:cNvPicPr>
              <p:nvPr/>
            </p:nvPicPr>
            <p:blipFill>
              <a:blip r:embed="rId4">
                <a:duotone>
                  <a:prstClr val="black"/>
                  <a:schemeClr val="accent6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flipV="1">
                <a:off x="5396481" y="3156215"/>
                <a:ext cx="571872" cy="791964"/>
              </a:xfrm>
              <a:prstGeom prst="rect">
                <a:avLst/>
              </a:prstGeom>
            </p:spPr>
          </p:pic>
        </p:grpSp>
        <p:pic>
          <p:nvPicPr>
            <p:cNvPr id="17" name="Picture 16" descr="thumbs-up_inline.png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4767405" y="3156215"/>
              <a:ext cx="571872" cy="791964"/>
            </a:xfrm>
            <a:prstGeom prst="rect">
              <a:avLst/>
            </a:prstGeom>
          </p:spPr>
        </p:pic>
        <p:pic>
          <p:nvPicPr>
            <p:cNvPr id="18" name="Picture 17" descr="thumbs-up_inline.png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12934" y="3156215"/>
              <a:ext cx="571872" cy="791964"/>
            </a:xfrm>
            <a:prstGeom prst="rect">
              <a:avLst/>
            </a:prstGeom>
          </p:spPr>
        </p:pic>
      </p:grpSp>
      <p:sp>
        <p:nvSpPr>
          <p:cNvPr id="24" name="Title 1"/>
          <p:cNvSpPr txBox="1">
            <a:spLocks/>
          </p:cNvSpPr>
          <p:nvPr/>
        </p:nvSpPr>
        <p:spPr>
          <a:xfrm>
            <a:off x="156869" y="5634874"/>
            <a:ext cx="8762332" cy="15900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200" b="1" dirty="0"/>
              <a:t>Evaluation: </a:t>
            </a:r>
            <a:r>
              <a:rPr lang="en-US" sz="2200" dirty="0"/>
              <a:t>a little good/bad or really good/bad?</a:t>
            </a:r>
            <a:br>
              <a:rPr lang="en-US" sz="2200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0592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163572" y="6350731"/>
            <a:ext cx="8762332" cy="319663"/>
          </a:xfrm>
          <a:prstGeom prst="rect">
            <a:avLst/>
          </a:prstGeom>
        </p:spPr>
        <p:txBody>
          <a:bodyPr>
            <a:normAutofit fontScale="8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200" b="1"/>
              <a:t>Preference: </a:t>
            </a:r>
            <a:r>
              <a:rPr lang="en-US" sz="2200"/>
              <a:t>Do you like him or you don’t like him?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3403923" y="2779852"/>
            <a:ext cx="2454167" cy="1092200"/>
            <a:chOff x="3281329" y="4017759"/>
            <a:chExt cx="2454167" cy="1092200"/>
          </a:xfrm>
        </p:grpSpPr>
        <p:pic>
          <p:nvPicPr>
            <p:cNvPr id="12" name="Picture 11" descr="rating (1).jpg">
              <a:hlinkClick r:id="rId3" action="ppaction://hlinksldjump"/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1329" y="4017759"/>
              <a:ext cx="1168400" cy="1092200"/>
            </a:xfrm>
            <a:prstGeom prst="rect">
              <a:avLst/>
            </a:prstGeom>
          </p:spPr>
        </p:pic>
        <p:pic>
          <p:nvPicPr>
            <p:cNvPr id="13" name="Picture 12" descr="rating (3).jpg">
              <a:hlinkClick r:id="rId5" action="ppaction://hlinksldjump"/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9796" y="4017759"/>
              <a:ext cx="1155700" cy="1079500"/>
            </a:xfrm>
            <a:prstGeom prst="rect">
              <a:avLst/>
            </a:prstGeom>
          </p:spPr>
        </p:pic>
      </p:grpSp>
      <p:grpSp>
        <p:nvGrpSpPr>
          <p:cNvPr id="14" name="Group 13"/>
          <p:cNvGrpSpPr/>
          <p:nvPr/>
        </p:nvGrpSpPr>
        <p:grpSpPr>
          <a:xfrm>
            <a:off x="312980" y="394756"/>
            <a:ext cx="1775077" cy="2025009"/>
            <a:chOff x="312980" y="394756"/>
            <a:chExt cx="1775077" cy="2025009"/>
          </a:xfrm>
        </p:grpSpPr>
        <p:pic>
          <p:nvPicPr>
            <p:cNvPr id="15" name="Picture 14" descr="imageedit_40_6609269097.jpg"/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EAEDF4"/>
                </a:clrFrom>
                <a:clrTo>
                  <a:srgbClr val="EAEDF4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3824" y="563300"/>
              <a:ext cx="1287646" cy="1583615"/>
            </a:xfrm>
            <a:prstGeom prst="rect">
              <a:avLst/>
            </a:prstGeom>
          </p:spPr>
        </p:pic>
        <p:sp>
          <p:nvSpPr>
            <p:cNvPr id="16" name="Oval 15"/>
            <p:cNvSpPr/>
            <p:nvPr/>
          </p:nvSpPr>
          <p:spPr>
            <a:xfrm>
              <a:off x="312980" y="394756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386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2053754" y="2498622"/>
            <a:ext cx="4196251" cy="2917640"/>
            <a:chOff x="2795841" y="3194842"/>
            <a:chExt cx="4163767" cy="2841007"/>
          </a:xfrm>
        </p:grpSpPr>
        <p:pic>
          <p:nvPicPr>
            <p:cNvPr id="28" name="Picture 27" descr="HTB1ydobGXXXXXXXXFXXq6xXFXXXD.jp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50" t="9491" r="7063" b="16203"/>
            <a:stretch/>
          </p:blipFill>
          <p:spPr>
            <a:xfrm rot="21198989">
              <a:off x="5517302" y="3365499"/>
              <a:ext cx="1442306" cy="2189006"/>
            </a:xfrm>
            <a:prstGeom prst="rect">
              <a:avLst/>
            </a:prstGeom>
          </p:spPr>
        </p:pic>
        <p:grpSp>
          <p:nvGrpSpPr>
            <p:cNvPr id="29" name="Group 28"/>
            <p:cNvGrpSpPr/>
            <p:nvPr/>
          </p:nvGrpSpPr>
          <p:grpSpPr>
            <a:xfrm>
              <a:off x="2795841" y="3194842"/>
              <a:ext cx="3431589" cy="2841007"/>
              <a:chOff x="3975171" y="3397855"/>
              <a:chExt cx="3431589" cy="2841007"/>
            </a:xfrm>
          </p:grpSpPr>
          <p:pic>
            <p:nvPicPr>
              <p:cNvPr id="27" name="Picture 26" descr="HTB1ydobGXXXXXXXXFXXq6xXFXXXD.jp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42" t="10946" r="48797" b="15515"/>
              <a:stretch/>
            </p:blipFill>
            <p:spPr>
              <a:xfrm rot="818433">
                <a:off x="3975171" y="3397855"/>
                <a:ext cx="1449224" cy="2349500"/>
              </a:xfrm>
              <a:prstGeom prst="rect">
                <a:avLst/>
              </a:prstGeom>
            </p:spPr>
          </p:pic>
          <p:pic>
            <p:nvPicPr>
              <p:cNvPr id="23" name="Picture 22" descr="pig.gi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21193" y="3936127"/>
                <a:ext cx="2785567" cy="2302735"/>
              </a:xfrm>
              <a:prstGeom prst="rect">
                <a:avLst/>
              </a:prstGeom>
            </p:spPr>
          </p:pic>
        </p:grpSp>
      </p:grpSp>
      <p:grpSp>
        <p:nvGrpSpPr>
          <p:cNvPr id="13" name="Group 12"/>
          <p:cNvGrpSpPr/>
          <p:nvPr/>
        </p:nvGrpSpPr>
        <p:grpSpPr>
          <a:xfrm>
            <a:off x="159678" y="3953978"/>
            <a:ext cx="1045606" cy="1044904"/>
            <a:chOff x="809624" y="4560092"/>
            <a:chExt cx="1484312" cy="1401115"/>
          </a:xfrm>
        </p:grpSpPr>
        <p:pic>
          <p:nvPicPr>
            <p:cNvPr id="9" name="Picture 8" descr="index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09711" y="5176982"/>
              <a:ext cx="784225" cy="784225"/>
            </a:xfrm>
            <a:prstGeom prst="rect">
              <a:avLst/>
            </a:prstGeom>
          </p:spPr>
        </p:pic>
        <p:pic>
          <p:nvPicPr>
            <p:cNvPr id="10" name="Picture 9" descr="index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9624" y="5176982"/>
              <a:ext cx="784225" cy="784225"/>
            </a:xfrm>
            <a:prstGeom prst="rect">
              <a:avLst/>
            </a:prstGeom>
          </p:spPr>
        </p:pic>
        <p:pic>
          <p:nvPicPr>
            <p:cNvPr id="11" name="Picture 10" descr="index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57323" y="4560092"/>
              <a:ext cx="784225" cy="784225"/>
            </a:xfrm>
            <a:prstGeom prst="rect">
              <a:avLst/>
            </a:prstGeom>
          </p:spPr>
        </p:pic>
        <p:pic>
          <p:nvPicPr>
            <p:cNvPr id="12" name="Picture 11" descr="index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9624" y="4560092"/>
              <a:ext cx="784225" cy="784225"/>
            </a:xfrm>
            <a:prstGeom prst="rect">
              <a:avLst/>
            </a:prstGeom>
          </p:spPr>
        </p:pic>
      </p:grpSp>
      <p:sp>
        <p:nvSpPr>
          <p:cNvPr id="16" name="Down Arrow 15"/>
          <p:cNvSpPr/>
          <p:nvPr/>
        </p:nvSpPr>
        <p:spPr>
          <a:xfrm rot="16200000">
            <a:off x="1387198" y="2374469"/>
            <a:ext cx="474717" cy="801445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86536" y="6267805"/>
            <a:ext cx="3303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Explain how the piggybank works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99311" y="2268129"/>
            <a:ext cx="908510" cy="989703"/>
            <a:chOff x="809624" y="4560092"/>
            <a:chExt cx="1484312" cy="1401115"/>
          </a:xfrm>
        </p:grpSpPr>
        <p:pic>
          <p:nvPicPr>
            <p:cNvPr id="26" name="Picture 25" descr="index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09711" y="5176982"/>
              <a:ext cx="784225" cy="784225"/>
            </a:xfrm>
            <a:prstGeom prst="rect">
              <a:avLst/>
            </a:prstGeom>
          </p:spPr>
        </p:pic>
        <p:pic>
          <p:nvPicPr>
            <p:cNvPr id="31" name="Picture 30" descr="index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9624" y="5176982"/>
              <a:ext cx="784225" cy="784225"/>
            </a:xfrm>
            <a:prstGeom prst="rect">
              <a:avLst/>
            </a:prstGeom>
          </p:spPr>
        </p:pic>
        <p:pic>
          <p:nvPicPr>
            <p:cNvPr id="32" name="Picture 31" descr="index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1736" y="4560092"/>
              <a:ext cx="784225" cy="784225"/>
            </a:xfrm>
            <a:prstGeom prst="rect">
              <a:avLst/>
            </a:prstGeom>
          </p:spPr>
        </p:pic>
      </p:grpSp>
      <p:sp>
        <p:nvSpPr>
          <p:cNvPr id="44" name="Down Arrow 43"/>
          <p:cNvSpPr/>
          <p:nvPr/>
        </p:nvSpPr>
        <p:spPr>
          <a:xfrm rot="16200000">
            <a:off x="6539250" y="2255311"/>
            <a:ext cx="474717" cy="801445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Down Arrow 44"/>
          <p:cNvSpPr/>
          <p:nvPr/>
        </p:nvSpPr>
        <p:spPr>
          <a:xfrm rot="16200000">
            <a:off x="1387198" y="4132757"/>
            <a:ext cx="474717" cy="801445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6" name="Down Arrow 45"/>
          <p:cNvSpPr/>
          <p:nvPr/>
        </p:nvSpPr>
        <p:spPr>
          <a:xfrm rot="16200000">
            <a:off x="6430469" y="4132757"/>
            <a:ext cx="474717" cy="801445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34" name="Picture 33" descr="Chocolate-Cake-Yummy-Wallpapers.jpg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3203" y="2268129"/>
            <a:ext cx="1174865" cy="1006709"/>
          </a:xfrm>
          <a:prstGeom prst="rect">
            <a:avLst/>
          </a:prstGeom>
        </p:spPr>
      </p:pic>
      <p:pic>
        <p:nvPicPr>
          <p:cNvPr id="7" name="Picture 6" descr="chocolate-fruit-christmas-cake-541fdc29d6d54.jpg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6"/>
          <a:stretch/>
        </p:blipFill>
        <p:spPr>
          <a:xfrm>
            <a:off x="7068550" y="3783107"/>
            <a:ext cx="1859118" cy="176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567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 txBox="1">
            <a:spLocks/>
          </p:cNvSpPr>
          <p:nvPr/>
        </p:nvSpPr>
        <p:spPr>
          <a:xfrm>
            <a:off x="191157" y="5015142"/>
            <a:ext cx="8762332" cy="909824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200" b="1" dirty="0"/>
              <a:t>Preference: </a:t>
            </a:r>
            <a:r>
              <a:rPr lang="en-US" sz="2200" dirty="0"/>
              <a:t>do you like him a little or a lot? </a:t>
            </a:r>
            <a:br>
              <a:rPr lang="en-US" sz="2200" dirty="0"/>
            </a:br>
            <a:r>
              <a:rPr lang="en-US" sz="2200" dirty="0"/>
              <a:t>do you kind of don’t like him or really don’t like him?</a:t>
            </a:r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2100887" y="2779852"/>
            <a:ext cx="5283265" cy="1092200"/>
            <a:chOff x="3386654" y="2767152"/>
            <a:chExt cx="5283265" cy="1092200"/>
          </a:xfrm>
        </p:grpSpPr>
        <p:pic>
          <p:nvPicPr>
            <p:cNvPr id="22" name="Picture 21" descr="rating.jpg">
              <a:hlinkClick r:id="rId3" action="ppaction://hlinksldjump"/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6654" y="2767152"/>
              <a:ext cx="1168400" cy="1092200"/>
            </a:xfrm>
            <a:prstGeom prst="rect">
              <a:avLst/>
            </a:prstGeom>
          </p:spPr>
        </p:pic>
        <p:pic>
          <p:nvPicPr>
            <p:cNvPr id="23" name="Picture 22" descr="rating (1).jpg">
              <a:hlinkClick r:id="rId3" action="ppaction://hlinksldjump"/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9690" y="2767152"/>
              <a:ext cx="1168400" cy="1092200"/>
            </a:xfrm>
            <a:prstGeom prst="rect">
              <a:avLst/>
            </a:prstGeom>
          </p:spPr>
        </p:pic>
        <p:pic>
          <p:nvPicPr>
            <p:cNvPr id="24" name="Picture 23" descr="rating (2).jpg">
              <a:hlinkClick r:id="rId3" action="ppaction://hlinksldjump"/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6919" y="2779852"/>
              <a:ext cx="1143000" cy="1079500"/>
            </a:xfrm>
            <a:prstGeom prst="rect">
              <a:avLst/>
            </a:prstGeom>
          </p:spPr>
        </p:pic>
        <p:pic>
          <p:nvPicPr>
            <p:cNvPr id="25" name="Picture 24" descr="rating (3).jpg">
              <a:hlinkClick r:id="rId3" action="ppaction://hlinksldjump"/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59579" y="2767152"/>
              <a:ext cx="1155700" cy="1079500"/>
            </a:xfrm>
            <a:prstGeom prst="rect">
              <a:avLst/>
            </a:prstGeom>
          </p:spPr>
        </p:pic>
      </p:grpSp>
      <p:sp>
        <p:nvSpPr>
          <p:cNvPr id="26" name="Right Arrow 25">
            <a:hlinkClick r:id="rId8" action="ppaction://hlinksldjump"/>
          </p:cNvPr>
          <p:cNvSpPr/>
          <p:nvPr/>
        </p:nvSpPr>
        <p:spPr>
          <a:xfrm>
            <a:off x="7168445" y="5789717"/>
            <a:ext cx="1862667" cy="106828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To Free-Rider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312980" y="394756"/>
            <a:ext cx="1775077" cy="2025009"/>
            <a:chOff x="312980" y="394756"/>
            <a:chExt cx="1775077" cy="2025009"/>
          </a:xfrm>
        </p:grpSpPr>
        <p:pic>
          <p:nvPicPr>
            <p:cNvPr id="13" name="Picture 12" descr="imageedit_40_6609269097.jpg"/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EAEDF4"/>
                </a:clrFrom>
                <a:clrTo>
                  <a:srgbClr val="EAEDF4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3824" y="563300"/>
              <a:ext cx="1287646" cy="1583615"/>
            </a:xfrm>
            <a:prstGeom prst="rect">
              <a:avLst/>
            </a:prstGeom>
          </p:spPr>
        </p:pic>
        <p:sp>
          <p:nvSpPr>
            <p:cNvPr id="14" name="Oval 13"/>
            <p:cNvSpPr/>
            <p:nvPr/>
          </p:nvSpPr>
          <p:spPr>
            <a:xfrm>
              <a:off x="312980" y="394756"/>
              <a:ext cx="1775077" cy="2025009"/>
            </a:xfrm>
            <a:prstGeom prst="ellipse">
              <a:avLst/>
            </a:prstGeom>
            <a:noFill/>
            <a:ln w="28575" cmpd="sng">
              <a:solidFill>
                <a:srgbClr val="FF0000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57873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ind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24" y="2099073"/>
            <a:ext cx="564354" cy="564354"/>
          </a:xfrm>
          <a:prstGeom prst="rect">
            <a:avLst/>
          </a:prstGeom>
        </p:spPr>
      </p:pic>
      <p:pic>
        <p:nvPicPr>
          <p:cNvPr id="9" name="Picture 8" descr="ind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24" y="5300941"/>
            <a:ext cx="564354" cy="564354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2275594" y="2957758"/>
            <a:ext cx="4163767" cy="2841007"/>
            <a:chOff x="2795841" y="3194842"/>
            <a:chExt cx="4163767" cy="2841007"/>
          </a:xfrm>
        </p:grpSpPr>
        <p:pic>
          <p:nvPicPr>
            <p:cNvPr id="13" name="Picture 12" descr="HTB1ydobGXXXXXXXXFXXq6xXFXXXD.jp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50" t="9491" r="7063" b="16203"/>
            <a:stretch/>
          </p:blipFill>
          <p:spPr>
            <a:xfrm rot="21198989">
              <a:off x="5517302" y="3365499"/>
              <a:ext cx="1442306" cy="2189006"/>
            </a:xfrm>
            <a:prstGeom prst="rect">
              <a:avLst/>
            </a:prstGeom>
          </p:spPr>
        </p:pic>
        <p:grpSp>
          <p:nvGrpSpPr>
            <p:cNvPr id="14" name="Group 13"/>
            <p:cNvGrpSpPr/>
            <p:nvPr/>
          </p:nvGrpSpPr>
          <p:grpSpPr>
            <a:xfrm>
              <a:off x="2795841" y="3194842"/>
              <a:ext cx="3431589" cy="2841007"/>
              <a:chOff x="3975171" y="3397855"/>
              <a:chExt cx="3431589" cy="2841007"/>
            </a:xfrm>
          </p:grpSpPr>
          <p:pic>
            <p:nvPicPr>
              <p:cNvPr id="15" name="Picture 14" descr="HTB1ydobGXXXXXXXXFXXq6xXFXXXD.jp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42" t="10946" r="48797" b="15515"/>
              <a:stretch/>
            </p:blipFill>
            <p:spPr>
              <a:xfrm rot="818433">
                <a:off x="3975171" y="3397855"/>
                <a:ext cx="1449224" cy="2349500"/>
              </a:xfrm>
              <a:prstGeom prst="rect">
                <a:avLst/>
              </a:prstGeom>
            </p:spPr>
          </p:pic>
          <p:pic>
            <p:nvPicPr>
              <p:cNvPr id="16" name="Picture 15" descr="pig.gi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21193" y="3936127"/>
                <a:ext cx="2785567" cy="2302735"/>
              </a:xfrm>
              <a:prstGeom prst="rect">
                <a:avLst/>
              </a:prstGeom>
            </p:spPr>
          </p:pic>
        </p:grpSp>
      </p:grpSp>
      <p:sp>
        <p:nvSpPr>
          <p:cNvPr id="2" name="TextBox 1"/>
          <p:cNvSpPr txBox="1"/>
          <p:nvPr/>
        </p:nvSpPr>
        <p:spPr>
          <a:xfrm>
            <a:off x="414145" y="6295416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Questions &amp; feedback</a:t>
            </a:r>
          </a:p>
        </p:txBody>
      </p:sp>
      <p:sp>
        <p:nvSpPr>
          <p:cNvPr id="3" name="Action Button: Help 2">
            <a:hlinkClick r:id="" action="ppaction://noaction" highlightClick="1"/>
          </p:cNvPr>
          <p:cNvSpPr/>
          <p:nvPr/>
        </p:nvSpPr>
        <p:spPr>
          <a:xfrm>
            <a:off x="3952189" y="215019"/>
            <a:ext cx="793030" cy="706569"/>
          </a:xfrm>
          <a:prstGeom prst="actionButtonHelp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Down Arrow 20"/>
          <p:cNvSpPr/>
          <p:nvPr/>
        </p:nvSpPr>
        <p:spPr>
          <a:xfrm rot="10800000">
            <a:off x="4053814" y="2291219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5" name="Picture 24" descr="Chocolate-Cake-Yummy-Wallpapers.jpg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190" y="1092364"/>
            <a:ext cx="1174865" cy="1006709"/>
          </a:xfrm>
          <a:prstGeom prst="rect">
            <a:avLst/>
          </a:prstGeom>
        </p:spPr>
      </p:pic>
      <p:pic>
        <p:nvPicPr>
          <p:cNvPr id="20" name="Picture 19" descr="chocolate-fruit-christmas-cake-541fdc29d6d54.jpg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1255" y="568304"/>
            <a:ext cx="1859118" cy="1859118"/>
          </a:xfrm>
          <a:prstGeom prst="rect">
            <a:avLst/>
          </a:prstGeom>
        </p:spPr>
      </p:pic>
      <p:pic>
        <p:nvPicPr>
          <p:cNvPr id="22" name="Picture 21" descr="ind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839" y="5300941"/>
            <a:ext cx="564354" cy="564354"/>
          </a:xfrm>
          <a:prstGeom prst="rect">
            <a:avLst/>
          </a:prstGeom>
        </p:spPr>
      </p:pic>
      <p:pic>
        <p:nvPicPr>
          <p:cNvPr id="24" name="Picture 23" descr="ind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839" y="2088031"/>
            <a:ext cx="564354" cy="564354"/>
          </a:xfrm>
          <a:prstGeom prst="rect">
            <a:avLst/>
          </a:prstGeom>
        </p:spPr>
      </p:pic>
      <p:pic>
        <p:nvPicPr>
          <p:cNvPr id="27" name="Picture 26" descr="imageedit_9_3849709197.jpg"/>
          <p:cNvPicPr>
            <a:picLocks noChangeAspect="1"/>
          </p:cNvPicPr>
          <p:nvPr/>
        </p:nvPicPr>
        <p:blipFill>
          <a:blip r:embed="rId9">
            <a:clrChange>
              <a:clrFrom>
                <a:srgbClr val="E8E8ED"/>
              </a:clrFrom>
              <a:clrTo>
                <a:srgbClr val="E8E8E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5" y="384831"/>
            <a:ext cx="1333991" cy="1574850"/>
          </a:xfrm>
          <a:prstGeom prst="rect">
            <a:avLst/>
          </a:prstGeom>
        </p:spPr>
      </p:pic>
      <p:pic>
        <p:nvPicPr>
          <p:cNvPr id="28" name="Picture 27" descr="imageedit_12_5259705472.jpg"/>
          <p:cNvPicPr>
            <a:picLocks noChangeAspect="1"/>
          </p:cNvPicPr>
          <p:nvPr/>
        </p:nvPicPr>
        <p:blipFill>
          <a:blip r:embed="rId10">
            <a:clrChange>
              <a:clrFrom>
                <a:srgbClr val="E8E9F2"/>
              </a:clrFrom>
              <a:clrTo>
                <a:srgbClr val="E8E9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1667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1" y="384831"/>
            <a:ext cx="1333991" cy="1574850"/>
          </a:xfrm>
          <a:prstGeom prst="rect">
            <a:avLst/>
          </a:prstGeom>
        </p:spPr>
      </p:pic>
      <p:pic>
        <p:nvPicPr>
          <p:cNvPr id="29" name="Picture 28" descr="imageedit_21_8759040385.jpg"/>
          <p:cNvPicPr>
            <a:picLocks noChangeAspect="1"/>
          </p:cNvPicPr>
          <p:nvPr/>
        </p:nvPicPr>
        <p:blipFill>
          <a:blip r:embed="rId12">
            <a:clrChange>
              <a:clrFrom>
                <a:srgbClr val="EDECF4"/>
              </a:clrFrom>
              <a:clrTo>
                <a:srgbClr val="EDECF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0" b="100000" l="0" r="902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5" y="3603047"/>
            <a:ext cx="1333991" cy="1574850"/>
          </a:xfrm>
          <a:prstGeom prst="rect">
            <a:avLst/>
          </a:prstGeom>
        </p:spPr>
      </p:pic>
      <p:pic>
        <p:nvPicPr>
          <p:cNvPr id="30" name="Picture 29" descr="imageedit_27_3890830367.jpg"/>
          <p:cNvPicPr>
            <a:picLocks noChangeAspect="1"/>
          </p:cNvPicPr>
          <p:nvPr/>
        </p:nvPicPr>
        <p:blipFill>
          <a:blip r:embed="rId14">
            <a:clrChange>
              <a:clrFrom>
                <a:srgbClr val="D4D4D6"/>
              </a:clrFrom>
              <a:clrTo>
                <a:srgbClr val="D4D4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0" b="100000" l="3056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1" y="3603047"/>
            <a:ext cx="1333991" cy="157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184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Test Task</a:t>
            </a:r>
          </a:p>
        </p:txBody>
      </p:sp>
    </p:spTree>
    <p:extLst>
      <p:ext uri="{BB962C8B-B14F-4D97-AF65-F5344CB8AC3E}">
        <p14:creationId xmlns:p14="http://schemas.microsoft.com/office/powerpoint/2010/main" val="3858176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ind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24" y="5300941"/>
            <a:ext cx="564354" cy="564354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2357491" y="2568194"/>
            <a:ext cx="4163767" cy="2841007"/>
            <a:chOff x="2795841" y="3194842"/>
            <a:chExt cx="4163767" cy="2841007"/>
          </a:xfrm>
        </p:grpSpPr>
        <p:pic>
          <p:nvPicPr>
            <p:cNvPr id="13" name="Picture 12" descr="HTB1ydobGXXXXXXXXFXXq6xXFXXXD.jp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50" t="9491" r="7063" b="16203"/>
            <a:stretch/>
          </p:blipFill>
          <p:spPr>
            <a:xfrm rot="21198989">
              <a:off x="5517302" y="3365499"/>
              <a:ext cx="1442306" cy="2189006"/>
            </a:xfrm>
            <a:prstGeom prst="rect">
              <a:avLst/>
            </a:prstGeom>
          </p:spPr>
        </p:pic>
        <p:grpSp>
          <p:nvGrpSpPr>
            <p:cNvPr id="14" name="Group 13"/>
            <p:cNvGrpSpPr/>
            <p:nvPr/>
          </p:nvGrpSpPr>
          <p:grpSpPr>
            <a:xfrm>
              <a:off x="2795841" y="3194842"/>
              <a:ext cx="3431589" cy="2841007"/>
              <a:chOff x="3975171" y="3397855"/>
              <a:chExt cx="3431589" cy="2841007"/>
            </a:xfrm>
          </p:grpSpPr>
          <p:pic>
            <p:nvPicPr>
              <p:cNvPr id="15" name="Picture 14" descr="HTB1ydobGXXXXXXXXFXXq6xXFXXXD.jp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42" t="10946" r="48797" b="15515"/>
              <a:stretch/>
            </p:blipFill>
            <p:spPr>
              <a:xfrm rot="818433">
                <a:off x="3975171" y="3397855"/>
                <a:ext cx="1449224" cy="2349500"/>
              </a:xfrm>
              <a:prstGeom prst="rect">
                <a:avLst/>
              </a:prstGeom>
            </p:spPr>
          </p:pic>
          <p:pic>
            <p:nvPicPr>
              <p:cNvPr id="16" name="Picture 15" descr="pig.gi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21193" y="3936127"/>
                <a:ext cx="2785567" cy="2302735"/>
              </a:xfrm>
              <a:prstGeom prst="rect">
                <a:avLst/>
              </a:prstGeom>
            </p:spPr>
          </p:pic>
        </p:grpSp>
      </p:grpSp>
      <p:sp>
        <p:nvSpPr>
          <p:cNvPr id="2" name="TextBox 1"/>
          <p:cNvSpPr txBox="1"/>
          <p:nvPr/>
        </p:nvSpPr>
        <p:spPr>
          <a:xfrm>
            <a:off x="414145" y="6295416"/>
            <a:ext cx="4288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group goal: have a big cake and share it</a:t>
            </a:r>
          </a:p>
        </p:txBody>
      </p:sp>
      <p:pic>
        <p:nvPicPr>
          <p:cNvPr id="17" name="Picture 16" descr="ind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839" y="5300941"/>
            <a:ext cx="564354" cy="564354"/>
          </a:xfrm>
          <a:prstGeom prst="rect">
            <a:avLst/>
          </a:prstGeom>
        </p:spPr>
      </p:pic>
      <p:pic>
        <p:nvPicPr>
          <p:cNvPr id="19" name="Picture 18" descr="index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839" y="2088031"/>
            <a:ext cx="564354" cy="564354"/>
          </a:xfrm>
          <a:prstGeom prst="rect">
            <a:avLst/>
          </a:prstGeom>
        </p:spPr>
      </p:pic>
      <p:pic>
        <p:nvPicPr>
          <p:cNvPr id="22" name="Picture 21" descr="imageedit_9_3849709197.jpg"/>
          <p:cNvPicPr>
            <a:picLocks noChangeAspect="1"/>
          </p:cNvPicPr>
          <p:nvPr/>
        </p:nvPicPr>
        <p:blipFill>
          <a:blip r:embed="rId6">
            <a:clrChange>
              <a:clrFrom>
                <a:srgbClr val="E8E8ED"/>
              </a:clrFrom>
              <a:clrTo>
                <a:srgbClr val="E8E8E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5" y="384831"/>
            <a:ext cx="1333991" cy="1574850"/>
          </a:xfrm>
          <a:prstGeom prst="rect">
            <a:avLst/>
          </a:prstGeom>
        </p:spPr>
      </p:pic>
      <p:pic>
        <p:nvPicPr>
          <p:cNvPr id="23" name="Picture 22" descr="imageedit_12_5259705472.jpg"/>
          <p:cNvPicPr>
            <a:picLocks noChangeAspect="1"/>
          </p:cNvPicPr>
          <p:nvPr/>
        </p:nvPicPr>
        <p:blipFill>
          <a:blip r:embed="rId7">
            <a:clrChange>
              <a:clrFrom>
                <a:srgbClr val="E8E9F2"/>
              </a:clrFrom>
              <a:clrTo>
                <a:srgbClr val="E8E9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1667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1" y="384831"/>
            <a:ext cx="1333991" cy="1574850"/>
          </a:xfrm>
          <a:prstGeom prst="rect">
            <a:avLst/>
          </a:prstGeom>
        </p:spPr>
      </p:pic>
      <p:pic>
        <p:nvPicPr>
          <p:cNvPr id="24" name="Picture 23" descr="imageedit_21_8759040385.jpg"/>
          <p:cNvPicPr>
            <a:picLocks noChangeAspect="1"/>
          </p:cNvPicPr>
          <p:nvPr/>
        </p:nvPicPr>
        <p:blipFill>
          <a:blip r:embed="rId9">
            <a:clrChange>
              <a:clrFrom>
                <a:srgbClr val="EDECF4"/>
              </a:clrFrom>
              <a:clrTo>
                <a:srgbClr val="EDECF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902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5" y="3603047"/>
            <a:ext cx="1333991" cy="1574850"/>
          </a:xfrm>
          <a:prstGeom prst="rect">
            <a:avLst/>
          </a:prstGeom>
        </p:spPr>
      </p:pic>
      <p:pic>
        <p:nvPicPr>
          <p:cNvPr id="25" name="Picture 24" descr="imageedit_27_3890830367.jpg"/>
          <p:cNvPicPr>
            <a:picLocks noChangeAspect="1"/>
          </p:cNvPicPr>
          <p:nvPr/>
        </p:nvPicPr>
        <p:blipFill>
          <a:blip r:embed="rId11">
            <a:clrChange>
              <a:clrFrom>
                <a:srgbClr val="D4D4D6"/>
              </a:clrFrom>
              <a:clrTo>
                <a:srgbClr val="D4D4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3056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1" y="3603047"/>
            <a:ext cx="1333991" cy="1574850"/>
          </a:xfrm>
          <a:prstGeom prst="rect">
            <a:avLst/>
          </a:prstGeom>
        </p:spPr>
      </p:pic>
      <p:pic>
        <p:nvPicPr>
          <p:cNvPr id="18" name="Picture 17" descr="index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24" y="2147807"/>
            <a:ext cx="564354" cy="564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38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imageedit_9_3849709197.jpg"/>
          <p:cNvPicPr>
            <a:picLocks noChangeAspect="1"/>
          </p:cNvPicPr>
          <p:nvPr/>
        </p:nvPicPr>
        <p:blipFill>
          <a:blip r:embed="rId3">
            <a:clrChange>
              <a:clrFrom>
                <a:srgbClr val="E8E8ED"/>
              </a:clrFrom>
              <a:clrTo>
                <a:srgbClr val="E8E8E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5" y="384831"/>
            <a:ext cx="1333991" cy="1574850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2357491" y="2568194"/>
            <a:ext cx="4163767" cy="2841007"/>
            <a:chOff x="2795841" y="3194842"/>
            <a:chExt cx="4163767" cy="2841007"/>
          </a:xfrm>
        </p:grpSpPr>
        <p:pic>
          <p:nvPicPr>
            <p:cNvPr id="17" name="Picture 16" descr="HTB1ydobGXXXXXXXXFXXq6xXFXXXD.jp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50" t="9491" r="7063" b="16203"/>
            <a:stretch/>
          </p:blipFill>
          <p:spPr>
            <a:xfrm rot="21198989">
              <a:off x="5517302" y="3365499"/>
              <a:ext cx="1442306" cy="2189006"/>
            </a:xfrm>
            <a:prstGeom prst="rect">
              <a:avLst/>
            </a:prstGeom>
          </p:spPr>
        </p:pic>
        <p:grpSp>
          <p:nvGrpSpPr>
            <p:cNvPr id="18" name="Group 17"/>
            <p:cNvGrpSpPr/>
            <p:nvPr/>
          </p:nvGrpSpPr>
          <p:grpSpPr>
            <a:xfrm>
              <a:off x="2795841" y="3194842"/>
              <a:ext cx="3431589" cy="2841007"/>
              <a:chOff x="3975171" y="3397855"/>
              <a:chExt cx="3431589" cy="2841007"/>
            </a:xfrm>
          </p:grpSpPr>
          <p:pic>
            <p:nvPicPr>
              <p:cNvPr id="19" name="Picture 18" descr="HTB1ydobGXXXXXXXXFXXq6xXFXXXD.jp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42" t="10946" r="48797" b="15515"/>
              <a:stretch/>
            </p:blipFill>
            <p:spPr>
              <a:xfrm rot="818433">
                <a:off x="3975171" y="3397855"/>
                <a:ext cx="1449224" cy="2349500"/>
              </a:xfrm>
              <a:prstGeom prst="rect">
                <a:avLst/>
              </a:prstGeom>
            </p:spPr>
          </p:pic>
          <p:pic>
            <p:nvPicPr>
              <p:cNvPr id="20" name="Picture 19" descr="pig.gi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21193" y="3936127"/>
                <a:ext cx="2785567" cy="2302735"/>
              </a:xfrm>
              <a:prstGeom prst="rect">
                <a:avLst/>
              </a:prstGeom>
            </p:spPr>
          </p:pic>
        </p:grpSp>
      </p:grpSp>
      <p:sp>
        <p:nvSpPr>
          <p:cNvPr id="3" name="TextBox 2"/>
          <p:cNvSpPr txBox="1"/>
          <p:nvPr/>
        </p:nvSpPr>
        <p:spPr>
          <a:xfrm>
            <a:off x="666995" y="5955013"/>
            <a:ext cx="81364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Un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able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free-rider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(upper left):</a:t>
            </a:r>
          </a:p>
          <a:p>
            <a:r>
              <a:rPr lang="en-US" dirty="0"/>
              <a:t>He </a:t>
            </a:r>
            <a:r>
              <a:rPr lang="en-US" b="1" i="1" dirty="0"/>
              <a:t>wants to</a:t>
            </a:r>
            <a:r>
              <a:rPr lang="en-US" dirty="0"/>
              <a:t> put his chocolate in the piggybank. But </a:t>
            </a:r>
            <a:r>
              <a:rPr lang="en-US" b="1" i="1" dirty="0"/>
              <a:t>a puppy comes and eats</a:t>
            </a:r>
            <a:r>
              <a:rPr lang="en-US" dirty="0"/>
              <a:t> his chocolate. The other kids put their chocolate in the piggybank.</a:t>
            </a:r>
          </a:p>
        </p:txBody>
      </p:sp>
      <p:pic>
        <p:nvPicPr>
          <p:cNvPr id="33" name="Picture 32" descr="imageedit_12_5259705472.jpg"/>
          <p:cNvPicPr>
            <a:picLocks noChangeAspect="1"/>
          </p:cNvPicPr>
          <p:nvPr/>
        </p:nvPicPr>
        <p:blipFill>
          <a:blip r:embed="rId6">
            <a:clrChange>
              <a:clrFrom>
                <a:srgbClr val="E8E9F2"/>
              </a:clrFrom>
              <a:clrTo>
                <a:srgbClr val="E8E9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1667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1" y="384831"/>
            <a:ext cx="1333991" cy="1574850"/>
          </a:xfrm>
          <a:prstGeom prst="rect">
            <a:avLst/>
          </a:prstGeom>
        </p:spPr>
      </p:pic>
      <p:pic>
        <p:nvPicPr>
          <p:cNvPr id="34" name="Picture 33" descr="imageedit_21_8759040385.jpg"/>
          <p:cNvPicPr>
            <a:picLocks noChangeAspect="1"/>
          </p:cNvPicPr>
          <p:nvPr/>
        </p:nvPicPr>
        <p:blipFill>
          <a:blip r:embed="rId8">
            <a:clrChange>
              <a:clrFrom>
                <a:srgbClr val="EDECF4"/>
              </a:clrFrom>
              <a:clrTo>
                <a:srgbClr val="EDECF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902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5" y="3603047"/>
            <a:ext cx="1333991" cy="1574850"/>
          </a:xfrm>
          <a:prstGeom prst="rect">
            <a:avLst/>
          </a:prstGeom>
        </p:spPr>
      </p:pic>
      <p:pic>
        <p:nvPicPr>
          <p:cNvPr id="35" name="Picture 34" descr="imageedit_27_3890830367.jpg"/>
          <p:cNvPicPr>
            <a:picLocks noChangeAspect="1"/>
          </p:cNvPicPr>
          <p:nvPr/>
        </p:nvPicPr>
        <p:blipFill>
          <a:blip r:embed="rId10">
            <a:clrChange>
              <a:clrFrom>
                <a:srgbClr val="D4D4D6"/>
              </a:clrFrom>
              <a:clrTo>
                <a:srgbClr val="D4D4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3056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1" y="3603047"/>
            <a:ext cx="1333991" cy="1574850"/>
          </a:xfrm>
          <a:prstGeom prst="rect">
            <a:avLst/>
          </a:prstGeom>
        </p:spPr>
      </p:pic>
      <p:sp>
        <p:nvSpPr>
          <p:cNvPr id="36" name="Down Arrow 35"/>
          <p:cNvSpPr/>
          <p:nvPr/>
        </p:nvSpPr>
        <p:spPr>
          <a:xfrm rot="14915902">
            <a:off x="2257451" y="4672288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7" name="Down Arrow 36"/>
          <p:cNvSpPr/>
          <p:nvPr/>
        </p:nvSpPr>
        <p:spPr>
          <a:xfrm rot="3851292" flipH="1">
            <a:off x="5838194" y="1930262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8" name="Down Arrow 37"/>
          <p:cNvSpPr/>
          <p:nvPr/>
        </p:nvSpPr>
        <p:spPr>
          <a:xfrm rot="7041888">
            <a:off x="5839053" y="4638978"/>
            <a:ext cx="607441" cy="978408"/>
          </a:xfrm>
          <a:prstGeom prst="downArrow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39" name="Picture 38" descr="index.jpg"/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24" y="5300941"/>
            <a:ext cx="564354" cy="564354"/>
          </a:xfrm>
          <a:prstGeom prst="rect">
            <a:avLst/>
          </a:prstGeom>
        </p:spPr>
      </p:pic>
      <p:pic>
        <p:nvPicPr>
          <p:cNvPr id="40" name="Picture 39" descr="index.jpg"/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839" y="5300941"/>
            <a:ext cx="564354" cy="56435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637E2FE-47CC-274E-AAF4-A52E06CA11F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-418892" y="1337723"/>
            <a:ext cx="1752882" cy="1314662"/>
          </a:xfrm>
          <a:prstGeom prst="rect">
            <a:avLst/>
          </a:prstGeom>
        </p:spPr>
      </p:pic>
      <p:pic>
        <p:nvPicPr>
          <p:cNvPr id="41" name="Picture 40" descr="index.jpg"/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839" y="2088031"/>
            <a:ext cx="564354" cy="564354"/>
          </a:xfrm>
          <a:prstGeom prst="rect">
            <a:avLst/>
          </a:prstGeom>
        </p:spPr>
      </p:pic>
      <p:pic>
        <p:nvPicPr>
          <p:cNvPr id="22" name="Picture 21" descr="index.jpg"/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813" y="2211075"/>
            <a:ext cx="564354" cy="564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092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4.07407E-6 L -0.08073 -0.08149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45" y="-4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4308E-6 4.59866E-6 L 0.30823 -0.41245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11" y="-2063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9382E-6 -2.01712E-6 L -0.34033 0.00185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025" y="93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8 0.00023 L -0.34033 -0.41245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025" y="-206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85149" y="6276459"/>
            <a:ext cx="1424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outcome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2357491" y="2568194"/>
            <a:ext cx="4163767" cy="2841007"/>
            <a:chOff x="2795841" y="3194842"/>
            <a:chExt cx="4163767" cy="2841007"/>
          </a:xfrm>
        </p:grpSpPr>
        <p:pic>
          <p:nvPicPr>
            <p:cNvPr id="20" name="Picture 19" descr="HTB1ydobGXXXXXXXXFXXq6xXFXXXD.jp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050" t="9491" r="7063" b="16203"/>
            <a:stretch/>
          </p:blipFill>
          <p:spPr>
            <a:xfrm rot="21198989">
              <a:off x="5517302" y="3365499"/>
              <a:ext cx="1442306" cy="2189006"/>
            </a:xfrm>
            <a:prstGeom prst="rect">
              <a:avLst/>
            </a:prstGeom>
          </p:spPr>
        </p:pic>
        <p:grpSp>
          <p:nvGrpSpPr>
            <p:cNvPr id="21" name="Group 20"/>
            <p:cNvGrpSpPr/>
            <p:nvPr/>
          </p:nvGrpSpPr>
          <p:grpSpPr>
            <a:xfrm>
              <a:off x="2795841" y="3194842"/>
              <a:ext cx="3431589" cy="2841007"/>
              <a:chOff x="3975171" y="3397855"/>
              <a:chExt cx="3431589" cy="2841007"/>
            </a:xfrm>
          </p:grpSpPr>
          <p:pic>
            <p:nvPicPr>
              <p:cNvPr id="22" name="Picture 21" descr="HTB1ydobGXXXXXXXXFXXq6xXFXXXD.jp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42" t="10946" r="48797" b="15515"/>
              <a:stretch/>
            </p:blipFill>
            <p:spPr>
              <a:xfrm rot="818433">
                <a:off x="3975171" y="3397855"/>
                <a:ext cx="1449224" cy="2349500"/>
              </a:xfrm>
              <a:prstGeom prst="rect">
                <a:avLst/>
              </a:prstGeom>
            </p:spPr>
          </p:pic>
          <p:pic>
            <p:nvPicPr>
              <p:cNvPr id="23" name="Picture 22" descr="pig.gi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21193" y="3936127"/>
                <a:ext cx="2785567" cy="2302735"/>
              </a:xfrm>
              <a:prstGeom prst="rect">
                <a:avLst/>
              </a:prstGeom>
            </p:spPr>
          </p:pic>
        </p:grpSp>
      </p:grpSp>
      <p:pic>
        <p:nvPicPr>
          <p:cNvPr id="33" name="Picture 32" descr="chocolatecake2.jpg301bf89a-c657-4962-b1a2-d845362ec9cdLarge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176" y="2225992"/>
            <a:ext cx="541271" cy="541271"/>
          </a:xfrm>
          <a:prstGeom prst="rect">
            <a:avLst/>
          </a:prstGeom>
        </p:spPr>
      </p:pic>
      <p:pic>
        <p:nvPicPr>
          <p:cNvPr id="16" name="Picture 15" descr="chocolatecake2.jpg301bf89a-c657-4962-b1a2-d845362ec9cdLarge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176" y="5409201"/>
            <a:ext cx="541271" cy="541271"/>
          </a:xfrm>
          <a:prstGeom prst="rect">
            <a:avLst/>
          </a:prstGeom>
        </p:spPr>
      </p:pic>
      <p:pic>
        <p:nvPicPr>
          <p:cNvPr id="25" name="Picture 24" descr="chocolatecake2.jpg301bf89a-c657-4962-b1a2-d845362ec9cdLarge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296" y="5300941"/>
            <a:ext cx="541271" cy="541271"/>
          </a:xfrm>
          <a:prstGeom prst="rect">
            <a:avLst/>
          </a:prstGeom>
        </p:spPr>
      </p:pic>
      <p:pic>
        <p:nvPicPr>
          <p:cNvPr id="26" name="Picture 25" descr="chocolatecake2.jpg301bf89a-c657-4962-b1a2-d845362ec9cdLarge.jpg"/>
          <p:cNvPicPr>
            <a:picLocks noChangeAspect="1"/>
          </p:cNvPicPr>
          <p:nvPr/>
        </p:nvPicPr>
        <p:blipFill>
          <a:blip r:embed="rId5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296" y="2225992"/>
            <a:ext cx="541271" cy="541271"/>
          </a:xfrm>
          <a:prstGeom prst="rect">
            <a:avLst/>
          </a:prstGeom>
        </p:spPr>
      </p:pic>
      <p:pic>
        <p:nvPicPr>
          <p:cNvPr id="17" name="Picture 16" descr="imageedit_9_3849709197.jpg"/>
          <p:cNvPicPr>
            <a:picLocks noChangeAspect="1"/>
          </p:cNvPicPr>
          <p:nvPr/>
        </p:nvPicPr>
        <p:blipFill>
          <a:blip r:embed="rId6">
            <a:clrChange>
              <a:clrFrom>
                <a:srgbClr val="E8E8ED"/>
              </a:clrFrom>
              <a:clrTo>
                <a:srgbClr val="E8E8ED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5" y="384831"/>
            <a:ext cx="1333991" cy="1574850"/>
          </a:xfrm>
          <a:prstGeom prst="rect">
            <a:avLst/>
          </a:prstGeom>
        </p:spPr>
      </p:pic>
      <p:pic>
        <p:nvPicPr>
          <p:cNvPr id="18" name="Picture 17" descr="imageedit_12_5259705472.jpg"/>
          <p:cNvPicPr>
            <a:picLocks noChangeAspect="1"/>
          </p:cNvPicPr>
          <p:nvPr/>
        </p:nvPicPr>
        <p:blipFill>
          <a:blip r:embed="rId7">
            <a:clrChange>
              <a:clrFrom>
                <a:srgbClr val="E8E9F2"/>
              </a:clrFrom>
              <a:clrTo>
                <a:srgbClr val="E8E9F2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1667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1" y="384831"/>
            <a:ext cx="1333991" cy="1574850"/>
          </a:xfrm>
          <a:prstGeom prst="rect">
            <a:avLst/>
          </a:prstGeom>
        </p:spPr>
      </p:pic>
      <p:pic>
        <p:nvPicPr>
          <p:cNvPr id="24" name="Picture 23" descr="imageedit_21_8759040385.jpg"/>
          <p:cNvPicPr>
            <a:picLocks noChangeAspect="1"/>
          </p:cNvPicPr>
          <p:nvPr/>
        </p:nvPicPr>
        <p:blipFill>
          <a:blip r:embed="rId9">
            <a:clrChange>
              <a:clrFrom>
                <a:srgbClr val="EDECF4"/>
              </a:clrFrom>
              <a:clrTo>
                <a:srgbClr val="EDECF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0" b="100000" l="0" r="902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95" y="3603047"/>
            <a:ext cx="1333991" cy="1574850"/>
          </a:xfrm>
          <a:prstGeom prst="rect">
            <a:avLst/>
          </a:prstGeom>
        </p:spPr>
      </p:pic>
      <p:pic>
        <p:nvPicPr>
          <p:cNvPr id="27" name="Picture 26" descr="imageedit_27_3890830367.jpg"/>
          <p:cNvPicPr>
            <a:picLocks noChangeAspect="1"/>
          </p:cNvPicPr>
          <p:nvPr/>
        </p:nvPicPr>
        <p:blipFill>
          <a:blip r:embed="rId11">
            <a:clrChange>
              <a:clrFrom>
                <a:srgbClr val="D4D4D6"/>
              </a:clrFrom>
              <a:clrTo>
                <a:srgbClr val="D4D4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3056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3171" y="3603047"/>
            <a:ext cx="1333991" cy="157485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485149" y="6276459"/>
            <a:ext cx="73031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outcome: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piggy bank makes a </a:t>
            </a: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small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cake. Each kid gets a piece of it.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 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40549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1955</TotalTime>
  <Words>594</Words>
  <Application>Microsoft Macintosh PowerPoint</Application>
  <PresentationFormat>On-screen Show (4:3)</PresentationFormat>
  <Paragraphs>88</Paragraphs>
  <Slides>40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3" baseType="lpstr">
      <vt:lpstr>Arial</vt:lpstr>
      <vt:lpstr>Calibri</vt:lpstr>
      <vt:lpstr>Office Theme</vt:lpstr>
      <vt:lpstr>PowerPoint Presentation</vt:lpstr>
      <vt:lpstr>Boys Version</vt:lpstr>
      <vt:lpstr>PowerPoint Presentation</vt:lpstr>
      <vt:lpstr>PowerPoint Presentation</vt:lpstr>
      <vt:lpstr>PowerPoint Presentation</vt:lpstr>
      <vt:lpstr>Test Task</vt:lpstr>
      <vt:lpstr>PowerPoint Presentation</vt:lpstr>
      <vt:lpstr>PowerPoint Presentation</vt:lpstr>
      <vt:lpstr>PowerPoint Presentation</vt:lpstr>
      <vt:lpstr>Test Questions</vt:lpstr>
      <vt:lpstr>PowerPoint Presentation</vt:lpstr>
      <vt:lpstr>Evaluation: is he good or bad? </vt:lpstr>
      <vt:lpstr>Evaluation: a little good/bad or really good/bad?  </vt:lpstr>
      <vt:lpstr>Preference: Do you like him or you don’t like him?</vt:lpstr>
      <vt:lpstr>Preference: do you like him a little or a lot?  do you kind of don’t like him or really don’t like him?</vt:lpstr>
      <vt:lpstr>PowerPoint Presentation</vt:lpstr>
      <vt:lpstr>Evaluation: is he good or bad? </vt:lpstr>
      <vt:lpstr>PowerPoint Presentation</vt:lpstr>
      <vt:lpstr>Preference: Do you like him or you don’t like him?</vt:lpstr>
      <vt:lpstr>Preference: do you like him a little or a lot?  do you kind of don’t like him or really don’t like him?</vt:lpstr>
      <vt:lpstr>PowerPoint Presentation</vt:lpstr>
      <vt:lpstr>PowerPoint Presentation</vt:lpstr>
      <vt:lpstr>PowerPoint Presentation</vt:lpstr>
      <vt:lpstr>PowerPoint Presentation</vt:lpstr>
      <vt:lpstr>Test Task</vt:lpstr>
      <vt:lpstr>PowerPoint Presentation</vt:lpstr>
      <vt:lpstr>PowerPoint Presentation</vt:lpstr>
      <vt:lpstr>PowerPoint Presentation</vt:lpstr>
      <vt:lpstr>Test Questions</vt:lpstr>
      <vt:lpstr>Test Questions</vt:lpstr>
      <vt:lpstr>PowerPoint Presentation</vt:lpstr>
      <vt:lpstr>Evaluation: is he good or bad? </vt:lpstr>
      <vt:lpstr>PowerPoint Presentation</vt:lpstr>
      <vt:lpstr>PowerPoint Presentation</vt:lpstr>
      <vt:lpstr>PowerPoint Presentation</vt:lpstr>
      <vt:lpstr>PowerPoint Presentation</vt:lpstr>
      <vt:lpstr>Evaluation: is he good or bad?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Fan Yang</dc:creator>
  <cp:lastModifiedBy>LI YUMAN</cp:lastModifiedBy>
  <cp:revision>104</cp:revision>
  <dcterms:created xsi:type="dcterms:W3CDTF">2016-04-29T02:00:35Z</dcterms:created>
  <dcterms:modified xsi:type="dcterms:W3CDTF">2019-10-30T23:58:24Z</dcterms:modified>
</cp:coreProperties>
</file>

<file path=docProps/thumbnail.jpeg>
</file>